
<file path=[Content_Types].xml><?xml version="1.0" encoding="utf-8"?>
<Types xmlns="http://schemas.openxmlformats.org/package/2006/content-types">
  <Default Extension="emf" ContentType="image/x-emf"/>
  <Default Extension="jpeg" ContentType="image/jpeg"/>
  <Default Extension="jpg" ContentType="image/jpeg"/>
  <Default Extension="png" ContentType="image/png"/>
  <Default Extension="rels" ContentType="application/vnd.openxmlformats-package.relationships+xml"/>
  <Default Extension="xml" ContentType="application/xml"/>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slides/slide24.xml" ContentType="application/vnd.openxmlformats-officedocument.presentationml.slide+xml"/>
  <Override PartName="/ppt/slides/slide25.xml" ContentType="application/vnd.openxmlformats-officedocument.presentationml.slide+xml"/>
  <Override PartName="/ppt/slides/slide26.xml" ContentType="application/vnd.openxmlformats-officedocument.presentationml.slide+xml"/>
  <Override PartName="/ppt/slides/slide27.xml" ContentType="application/vnd.openxmlformats-officedocument.presentationml.slide+xml"/>
  <Override PartName="/ppt/slides/slide28.xml" ContentType="application/vnd.openxmlformats-officedocument.presentationml.slide+xml"/>
  <Override PartName="/ppt/slides/slide29.xml" ContentType="application/vnd.openxmlformats-officedocument.presentationml.slide+xml"/>
  <Override PartName="/ppt/slides/slide30.xml" ContentType="application/vnd.openxmlformats-officedocument.presentationml.slide+xml"/>
  <Override PartName="/ppt/slides/slide31.xml" ContentType="application/vnd.openxmlformats-officedocument.presentationml.slide+xml"/>
  <Override PartName="/ppt/slides/slide32.xml" ContentType="application/vnd.openxmlformats-officedocument.presentationml.slide+xml"/>
  <Override PartName="/ppt/slides/slide33.xml" ContentType="application/vnd.openxmlformats-officedocument.presentationml.slide+xml"/>
  <Override PartName="/ppt/slides/slide34.xml" ContentType="application/vnd.openxmlformats-officedocument.presentationml.slide+xml"/>
  <Override PartName="/ppt/slides/slide35.xml" ContentType="application/vnd.openxmlformats-officedocument.presentationml.slide+xml"/>
  <Override PartName="/ppt/slides/slide36.xml" ContentType="application/vnd.openxmlformats-officedocument.presentationml.slide+xml"/>
  <Override PartName="/ppt/slides/slide37.xml" ContentType="application/vnd.openxmlformats-officedocument.presentationml.slide+xml"/>
  <Override PartName="/ppt/slides/slide38.xml" ContentType="application/vnd.openxmlformats-officedocument.presentationml.slide+xml"/>
  <Override PartName="/ppt/slides/slide39.xml" ContentType="application/vnd.openxmlformats-officedocument.presentationml.slide+xml"/>
  <Override PartName="/ppt/slides/slide40.xml" ContentType="application/vnd.openxmlformats-officedocument.presentationml.slide+xml"/>
  <Override PartName="/ppt/slides/slide41.xml" ContentType="application/vnd.openxmlformats-officedocument.presentationml.slide+xml"/>
  <Override PartName="/ppt/slides/slide42.xml" ContentType="application/vnd.openxmlformats-officedocument.presentationml.slide+xml"/>
  <Override PartName="/ppt/slides/slide43.xml" ContentType="application/vnd.openxmlformats-officedocument.presentationml.slide+xml"/>
  <Override PartName="/ppt/slides/slide44.xml" ContentType="application/vnd.openxmlformats-officedocument.presentationml.slide+xml"/>
  <Override PartName="/ppt/slides/slide45.xml" ContentType="application/vnd.openxmlformats-officedocument.presentationml.slide+xml"/>
  <Override PartName="/ppt/slides/slide46.xml" ContentType="application/vnd.openxmlformats-officedocument.presentationml.slide+xml"/>
  <Override PartName="/ppt/notesMasters/notesMaster1.xml" ContentType="application/vnd.openxmlformats-officedocument.presentationml.notesMaster+xml"/>
  <Override PartName="/ppt/handoutMasters/handoutMaster1.xml" ContentType="application/vnd.openxmlformats-officedocument.presentationml.handoutMaster+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theme/theme2.xml" ContentType="application/vnd.openxmlformats-officedocument.theme+xml"/>
  <Override PartName="/ppt/theme/theme3.xml" ContentType="application/vnd.openxmlformats-officedocument.theme+xml"/>
  <Override PartName="/ppt/notesSlides/notesSlide1.xml" ContentType="application/vnd.openxmlformats-officedocument.presentationml.notesSlide+xml"/>
  <Override PartName="/ppt/notesSlides/notesSlide2.xml" ContentType="application/vnd.openxmlformats-officedocument.presentationml.notesSlide+xml"/>
  <Override PartName="/ppt/notesSlides/notesSlide3.xml" ContentType="application/vnd.openxmlformats-officedocument.presentationml.notesSlide+xml"/>
  <Override PartName="/ppt/notesSlides/notesSlide4.xml" ContentType="application/vnd.openxmlformats-officedocument.presentationml.notesSlide+xml"/>
  <Override PartName="/ppt/notesSlides/notesSlide5.xml" ContentType="application/vnd.openxmlformats-officedocument.presentationml.notesSlide+xml"/>
  <Override PartName="/ppt/notesSlides/notesSlide6.xml" ContentType="application/vnd.openxmlformats-officedocument.presentationml.notesSlide+xml"/>
  <Override PartName="/ppt/notesSlides/notesSlide7.xml" ContentType="application/vnd.openxmlformats-officedocument.presentationml.notesSlide+xml"/>
  <Override PartName="/ppt/changesInfos/changesInfo1.xml" ContentType="application/vnd.ms-powerpoint.changesinfo+xml"/>
  <Override PartName="/ppt/revisionInfo.xml" ContentType="application/vnd.ms-powerpoint.revisioninfo+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652" r:id="rId1"/>
  </p:sldMasterIdLst>
  <p:notesMasterIdLst>
    <p:notesMasterId r:id="rId48"/>
  </p:notesMasterIdLst>
  <p:handoutMasterIdLst>
    <p:handoutMasterId r:id="rId49"/>
  </p:handoutMasterIdLst>
  <p:sldIdLst>
    <p:sldId id="2241" r:id="rId2"/>
    <p:sldId id="1424" r:id="rId3"/>
    <p:sldId id="585" r:id="rId4"/>
    <p:sldId id="1404" r:id="rId5"/>
    <p:sldId id="588" r:id="rId6"/>
    <p:sldId id="589" r:id="rId7"/>
    <p:sldId id="590" r:id="rId8"/>
    <p:sldId id="591" r:id="rId9"/>
    <p:sldId id="592" r:id="rId10"/>
    <p:sldId id="593" r:id="rId11"/>
    <p:sldId id="1427" r:id="rId12"/>
    <p:sldId id="290" r:id="rId13"/>
    <p:sldId id="257" r:id="rId14"/>
    <p:sldId id="258" r:id="rId15"/>
    <p:sldId id="260" r:id="rId16"/>
    <p:sldId id="261" r:id="rId17"/>
    <p:sldId id="288" r:id="rId18"/>
    <p:sldId id="289" r:id="rId19"/>
    <p:sldId id="262" r:id="rId20"/>
    <p:sldId id="263" r:id="rId21"/>
    <p:sldId id="264" r:id="rId22"/>
    <p:sldId id="265" r:id="rId23"/>
    <p:sldId id="266" r:id="rId24"/>
    <p:sldId id="267" r:id="rId25"/>
    <p:sldId id="268" r:id="rId26"/>
    <p:sldId id="803" r:id="rId27"/>
    <p:sldId id="804" r:id="rId28"/>
    <p:sldId id="269" r:id="rId29"/>
    <p:sldId id="270" r:id="rId30"/>
    <p:sldId id="271" r:id="rId31"/>
    <p:sldId id="272" r:id="rId32"/>
    <p:sldId id="273" r:id="rId33"/>
    <p:sldId id="274" r:id="rId34"/>
    <p:sldId id="275" r:id="rId35"/>
    <p:sldId id="276" r:id="rId36"/>
    <p:sldId id="277" r:id="rId37"/>
    <p:sldId id="278" r:id="rId38"/>
    <p:sldId id="279" r:id="rId39"/>
    <p:sldId id="280" r:id="rId40"/>
    <p:sldId id="281" r:id="rId41"/>
    <p:sldId id="282" r:id="rId42"/>
    <p:sldId id="283" r:id="rId43"/>
    <p:sldId id="284" r:id="rId44"/>
    <p:sldId id="285" r:id="rId45"/>
    <p:sldId id="286" r:id="rId46"/>
    <p:sldId id="287" r:id="rId47"/>
  </p:sldIdLst>
  <p:sldSz cx="9144000" cy="5715000" type="screen16x10"/>
  <p:notesSz cx="6858000" cy="9144000"/>
  <p:defaultTextStyle>
    <a:defPPr>
      <a:defRPr lang="zh-CN"/>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15:guide id="1" orient="horz" pos="711" userDrawn="1">
          <p15:clr>
            <a:srgbClr val="A4A3A4"/>
          </p15:clr>
        </p15:guide>
        <p15:guide id="3" pos="295" userDrawn="1">
          <p15:clr>
            <a:srgbClr val="A4A3A4"/>
          </p15:clr>
        </p15:guide>
      </p15:sldGuideLst>
    </p:ext>
    <p:ext uri="{2D200454-40CA-4A62-9FC3-DE9A4176ACB9}">
      <p15:notesGuideLst xmlns:p15="http://schemas.microsoft.com/office/powerpoint/2012/main"/>
    </p:ext>
  </p:extLst>
</p:presentation>
</file>

<file path=ppt/presProps.xml><?xml version="1.0" encoding="utf-8"?>
<p:presentationPr xmlns:a="http://schemas.openxmlformats.org/drawingml/2006/main" xmlns:r="http://schemas.openxmlformats.org/officeDocument/2006/relationships" xmlns:p="http://schemas.openxmlformats.org/presentationml/2006/main">
  <p:showPr showNarration="1" useTimings="0">
    <p:present/>
    <p:sldAll/>
    <p:penClr>
      <a:prstClr val="red"/>
    </p:penClr>
    <p:extLst>
      <p:ext uri="{EC167BDD-8182-4AB7-AECC-EB403E3ABB37}">
        <p14:laserClr xmlns:p14="http://schemas.microsoft.com/office/powerpoint/2010/main">
          <a:srgbClr val="000000"/>
        </p14:laserClr>
      </p:ext>
      <p:ext uri="{2FDB2607-1784-4EEB-B798-7EB5836EED8A}">
        <p14:showMediaCtrls xmlns:p14="http://schemas.microsoft.com/office/powerpoint/2010/main" val="1"/>
      </p:ext>
    </p:extLst>
  </p:showPr>
  <p:clrMru>
    <a:srgbClr val="F6F6F6"/>
    <a:srgbClr val="0432FF"/>
    <a:srgbClr val="0066B8"/>
    <a:srgbClr val="BD374B"/>
    <a:srgbClr val="BE374B"/>
    <a:srgbClr val="EACBA3"/>
    <a:srgbClr val="E2EAF7"/>
    <a:srgbClr val="FF5F00"/>
    <a:srgbClr val="FF7E79"/>
    <a:srgbClr val="F6F9D6"/>
  </p:clrMru>
  <p:extLst>
    <p:ext uri="{E76CE94A-603C-4142-B9EB-6D1370010A27}">
      <p14:discardImageEditData xmlns:p14="http://schemas.microsoft.com/office/powerpoint/2010/main" val="0"/>
    </p:ext>
    <p:ext uri="{D31A062A-798A-4329-ABDD-BBA856620510}">
      <p14:defaultImageDpi xmlns:p14="http://schemas.microsoft.com/office/powerpoint/2010/main" val="220"/>
    </p:ext>
    <p:ext uri="{FD5EFAAD-0ECE-453E-9831-46B23BE46B34}">
      <p15:chartTrackingRefBased xmlns:p15="http://schemas.microsoft.com/office/powerpoint/2012/main" val="0"/>
    </p:ext>
  </p:extLst>
</p:presentationPr>
</file>

<file path=ppt/revisionInfo.xml><?xml version="1.0" encoding="utf-8"?>
<p1510:revInfo xmlns:a="http://schemas.openxmlformats.org/drawingml/2006/main" xmlns:r="http://schemas.openxmlformats.org/officeDocument/2006/relationships" xmlns:p1510="http://schemas.microsoft.com/office/powerpoint/2015/10/main">
  <p1510:revLst>
    <p1510:client id="{B9A49BE6-787A-6741-AAB8-5ADD113F3F93}" v="9" dt="2021-11-20T04:34:40.706"/>
  </p1510:revLst>
</p1510:revInfo>
</file>

<file path=ppt/tableStyles.xml><?xml version="1.0" encoding="utf-8"?>
<a:tblStyleLst xmlns:a="http://schemas.openxmlformats.org/drawingml/2006/main" def="{5C22544A-7EE6-4342-B048-85BDC9FD1C3A}">
  <a:tblStyle styleId="{5C22544A-7EE6-4342-B048-85BDC9FD1C3A}" styleName="中度样式 2 - 强调 1">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1">
              <a:tint val="20000"/>
            </a:schemeClr>
          </a:solidFill>
        </a:fill>
      </a:tcStyle>
    </a:wholeTbl>
    <a:band1H>
      <a:tcStyle>
        <a:tcBdr/>
        <a:fill>
          <a:solidFill>
            <a:schemeClr val="accent1">
              <a:tint val="40000"/>
            </a:schemeClr>
          </a:solidFill>
        </a:fill>
      </a:tcStyle>
    </a:band1H>
    <a:band2H>
      <a:tcStyle>
        <a:tcBdr/>
      </a:tcStyle>
    </a:band2H>
    <a:band1V>
      <a:tcStyle>
        <a:tcBdr/>
        <a:fill>
          <a:solidFill>
            <a:schemeClr val="accent1">
              <a:tint val="40000"/>
            </a:schemeClr>
          </a:solidFill>
        </a:fill>
      </a:tcStyle>
    </a:band1V>
    <a:band2V>
      <a:tcStyle>
        <a:tcBdr/>
      </a:tcStyle>
    </a:band2V>
    <a:lastCol>
      <a:tcTxStyle b="on">
        <a:fontRef idx="minor">
          <a:prstClr val="black"/>
        </a:fontRef>
        <a:schemeClr val="lt1"/>
      </a:tcTxStyle>
      <a:tcStyle>
        <a:tcBdr/>
        <a:fill>
          <a:solidFill>
            <a:schemeClr val="accent1"/>
          </a:solidFill>
        </a:fill>
      </a:tcStyle>
    </a:lastCol>
    <a:firstCol>
      <a:tcTxStyle b="on">
        <a:fontRef idx="minor">
          <a:prstClr val="black"/>
        </a:fontRef>
        <a:schemeClr val="lt1"/>
      </a:tcTxStyle>
      <a:tcStyle>
        <a:tcBdr/>
        <a:fill>
          <a:solidFill>
            <a:schemeClr val="accent1"/>
          </a:solidFill>
        </a:fill>
      </a:tcStyle>
    </a:firstCol>
    <a:lastRow>
      <a:tcTxStyle b="on">
        <a:fontRef idx="minor">
          <a:prstClr val="black"/>
        </a:fontRef>
        <a:schemeClr val="lt1"/>
      </a:tcTxStyle>
      <a:tcStyle>
        <a:tcBdr>
          <a:top>
            <a:ln w="38100" cmpd="sng">
              <a:solidFill>
                <a:schemeClr val="lt1"/>
              </a:solidFill>
            </a:ln>
          </a:top>
        </a:tcBdr>
        <a:fill>
          <a:solidFill>
            <a:schemeClr val="accent1"/>
          </a:solidFill>
        </a:fill>
      </a:tcStyle>
    </a:lastRow>
    <a:firstRow>
      <a:tcTxStyle b="on">
        <a:fontRef idx="minor">
          <a:prstClr val="black"/>
        </a:fontRef>
        <a:schemeClr val="lt1"/>
      </a:tcTxStyle>
      <a:tcStyle>
        <a:tcBdr>
          <a:bottom>
            <a:ln w="38100" cmpd="sng">
              <a:solidFill>
                <a:schemeClr val="lt1"/>
              </a:solidFill>
            </a:ln>
          </a:bottom>
        </a:tcBdr>
        <a:fill>
          <a:solidFill>
            <a:schemeClr val="accent1"/>
          </a:solidFill>
        </a:fill>
      </a:tcStyle>
    </a:firstRow>
  </a:tblStyle>
  <a:tblStyle styleId="{21E4AEA4-8DFA-4A89-87EB-49C32662AFE0}" styleName="中度样式 2 - 强调 2">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2">
              <a:tint val="20000"/>
            </a:schemeClr>
          </a:solidFill>
        </a:fill>
      </a:tcStyle>
    </a:wholeTbl>
    <a:band1H>
      <a:tcStyle>
        <a:tcBdr/>
        <a:fill>
          <a:solidFill>
            <a:schemeClr val="accent2">
              <a:tint val="40000"/>
            </a:schemeClr>
          </a:solidFill>
        </a:fill>
      </a:tcStyle>
    </a:band1H>
    <a:band2H>
      <a:tcStyle>
        <a:tcBdr/>
      </a:tcStyle>
    </a:band2H>
    <a:band1V>
      <a:tcStyle>
        <a:tcBdr/>
        <a:fill>
          <a:solidFill>
            <a:schemeClr val="accent2">
              <a:tint val="40000"/>
            </a:schemeClr>
          </a:solidFill>
        </a:fill>
      </a:tcStyle>
    </a:band1V>
    <a:band2V>
      <a:tcStyle>
        <a:tcBdr/>
      </a:tcStyle>
    </a:band2V>
    <a:lastCol>
      <a:tcTxStyle b="on">
        <a:fontRef idx="minor">
          <a:prstClr val="black"/>
        </a:fontRef>
        <a:schemeClr val="lt1"/>
      </a:tcTxStyle>
      <a:tcStyle>
        <a:tcBdr/>
        <a:fill>
          <a:solidFill>
            <a:schemeClr val="accent2"/>
          </a:solidFill>
        </a:fill>
      </a:tcStyle>
    </a:lastCol>
    <a:firstCol>
      <a:tcTxStyle b="on">
        <a:fontRef idx="minor">
          <a:prstClr val="black"/>
        </a:fontRef>
        <a:schemeClr val="lt1"/>
      </a:tcTxStyle>
      <a:tcStyle>
        <a:tcBdr/>
        <a:fill>
          <a:solidFill>
            <a:schemeClr val="accent2"/>
          </a:solidFill>
        </a:fill>
      </a:tcStyle>
    </a:firstCol>
    <a:lastRow>
      <a:tcTxStyle b="on">
        <a:fontRef idx="minor">
          <a:prstClr val="black"/>
        </a:fontRef>
        <a:schemeClr val="lt1"/>
      </a:tcTxStyle>
      <a:tcStyle>
        <a:tcBdr>
          <a:top>
            <a:ln w="38100" cmpd="sng">
              <a:solidFill>
                <a:schemeClr val="lt1"/>
              </a:solidFill>
            </a:ln>
          </a:top>
        </a:tcBdr>
        <a:fill>
          <a:solidFill>
            <a:schemeClr val="accent2"/>
          </a:solidFill>
        </a:fill>
      </a:tcStyle>
    </a:lastRow>
    <a:firstRow>
      <a:tcTxStyle b="on">
        <a:fontRef idx="minor">
          <a:prstClr val="black"/>
        </a:fontRef>
        <a:schemeClr val="lt1"/>
      </a:tcTxStyle>
      <a:tcStyle>
        <a:tcBdr>
          <a:bottom>
            <a:ln w="38100" cmpd="sng">
              <a:solidFill>
                <a:schemeClr val="lt1"/>
              </a:solidFill>
            </a:ln>
          </a:bottom>
        </a:tcBdr>
        <a:fill>
          <a:solidFill>
            <a:schemeClr val="accent2"/>
          </a:solidFill>
        </a:fill>
      </a:tcStyle>
    </a:firstRow>
  </a:tblStyle>
  <a:tblStyle styleId="{2D5ABB26-0587-4C30-8999-92F81FD0307C}" styleName="无样式，无网格">
    <a:wholeTbl>
      <a:tcTxStyle>
        <a:fontRef idx="minor">
          <a:scrgbClr r="0" g="0" b="0"/>
        </a:fontRef>
        <a:schemeClr val="tx1"/>
      </a:tcTxStyle>
      <a:tcStyle>
        <a:tcBdr>
          <a:left>
            <a:ln>
              <a:noFill/>
            </a:ln>
          </a:left>
          <a:right>
            <a:ln>
              <a:noFill/>
            </a:ln>
          </a:right>
          <a:top>
            <a:ln>
              <a:noFill/>
            </a:ln>
          </a:top>
          <a:bottom>
            <a:ln>
              <a:noFill/>
            </a:ln>
          </a:bottom>
          <a:insideH>
            <a:ln>
              <a:noFill/>
            </a:ln>
          </a:insideH>
          <a:insideV>
            <a:ln>
              <a:noFill/>
            </a:ln>
          </a:insideV>
        </a:tcBdr>
        <a:fill>
          <a:noFill/>
        </a:fill>
      </a:tcStyle>
    </a:wholeTbl>
  </a:tblStyle>
  <a:tblStyle styleId="{F5AB1C69-6EDB-4FF4-983F-18BD219EF322}" styleName="中度样式 2 - 强调 3">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3">
              <a:tint val="20000"/>
            </a:schemeClr>
          </a:solidFill>
        </a:fill>
      </a:tcStyle>
    </a:wholeTbl>
    <a:band1H>
      <a:tcStyle>
        <a:tcBdr/>
        <a:fill>
          <a:solidFill>
            <a:schemeClr val="accent3">
              <a:tint val="40000"/>
            </a:schemeClr>
          </a:solidFill>
        </a:fill>
      </a:tcStyle>
    </a:band1H>
    <a:band2H>
      <a:tcStyle>
        <a:tcBdr/>
      </a:tcStyle>
    </a:band2H>
    <a:band1V>
      <a:tcStyle>
        <a:tcBdr/>
        <a:fill>
          <a:solidFill>
            <a:schemeClr val="accent3">
              <a:tint val="40000"/>
            </a:schemeClr>
          </a:solidFill>
        </a:fill>
      </a:tcStyle>
    </a:band1V>
    <a:band2V>
      <a:tcStyle>
        <a:tcBdr/>
      </a:tcStyle>
    </a:band2V>
    <a:lastCol>
      <a:tcTxStyle b="on">
        <a:fontRef idx="minor">
          <a:prstClr val="black"/>
        </a:fontRef>
        <a:schemeClr val="lt1"/>
      </a:tcTxStyle>
      <a:tcStyle>
        <a:tcBdr/>
        <a:fill>
          <a:solidFill>
            <a:schemeClr val="accent3"/>
          </a:solidFill>
        </a:fill>
      </a:tcStyle>
    </a:lastCol>
    <a:firstCol>
      <a:tcTxStyle b="on">
        <a:fontRef idx="minor">
          <a:prstClr val="black"/>
        </a:fontRef>
        <a:schemeClr val="lt1"/>
      </a:tcTxStyle>
      <a:tcStyle>
        <a:tcBdr/>
        <a:fill>
          <a:solidFill>
            <a:schemeClr val="accent3"/>
          </a:solidFill>
        </a:fill>
      </a:tcStyle>
    </a:firstCol>
    <a:lastRow>
      <a:tcTxStyle b="on">
        <a:fontRef idx="minor">
          <a:prstClr val="black"/>
        </a:fontRef>
        <a:schemeClr val="lt1"/>
      </a:tcTxStyle>
      <a:tcStyle>
        <a:tcBdr>
          <a:top>
            <a:ln w="38100" cmpd="sng">
              <a:solidFill>
                <a:schemeClr val="lt1"/>
              </a:solidFill>
            </a:ln>
          </a:top>
        </a:tcBdr>
        <a:fill>
          <a:solidFill>
            <a:schemeClr val="accent3"/>
          </a:solidFill>
        </a:fill>
      </a:tcStyle>
    </a:lastRow>
    <a:firstRow>
      <a:tcTxStyle b="on">
        <a:fontRef idx="minor">
          <a:prstClr val="black"/>
        </a:fontRef>
        <a:schemeClr val="lt1"/>
      </a:tcTxStyle>
      <a:tcStyle>
        <a:tcBdr>
          <a:bottom>
            <a:ln w="38100" cmpd="sng">
              <a:solidFill>
                <a:schemeClr val="lt1"/>
              </a:solidFill>
            </a:ln>
          </a:bottom>
        </a:tcBdr>
        <a:fill>
          <a:solidFill>
            <a:schemeClr val="accent3"/>
          </a:solidFill>
        </a:fill>
      </a:tcStyle>
    </a:firstRow>
  </a:tblStyle>
  <a:tblStyle styleId="{93296810-A885-4BE3-A3E7-6D5BEEA58F35}" styleName="中度样式 2 - 强调 6">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6">
              <a:tint val="20000"/>
            </a:schemeClr>
          </a:solidFill>
        </a:fill>
      </a:tcStyle>
    </a:wholeTbl>
    <a:band1H>
      <a:tcStyle>
        <a:tcBdr/>
        <a:fill>
          <a:solidFill>
            <a:schemeClr val="accent6">
              <a:tint val="40000"/>
            </a:schemeClr>
          </a:solidFill>
        </a:fill>
      </a:tcStyle>
    </a:band1H>
    <a:band2H>
      <a:tcStyle>
        <a:tcBdr/>
      </a:tcStyle>
    </a:band2H>
    <a:band1V>
      <a:tcStyle>
        <a:tcBdr/>
        <a:fill>
          <a:solidFill>
            <a:schemeClr val="accent6">
              <a:tint val="40000"/>
            </a:schemeClr>
          </a:solidFill>
        </a:fill>
      </a:tcStyle>
    </a:band1V>
    <a:band2V>
      <a:tcStyle>
        <a:tcBdr/>
      </a:tcStyle>
    </a:band2V>
    <a:lastCol>
      <a:tcTxStyle b="on">
        <a:fontRef idx="minor">
          <a:prstClr val="black"/>
        </a:fontRef>
        <a:schemeClr val="lt1"/>
      </a:tcTxStyle>
      <a:tcStyle>
        <a:tcBdr/>
        <a:fill>
          <a:solidFill>
            <a:schemeClr val="accent6"/>
          </a:solidFill>
        </a:fill>
      </a:tcStyle>
    </a:lastCol>
    <a:firstCol>
      <a:tcTxStyle b="on">
        <a:fontRef idx="minor">
          <a:prstClr val="black"/>
        </a:fontRef>
        <a:schemeClr val="lt1"/>
      </a:tcTxStyle>
      <a:tcStyle>
        <a:tcBdr/>
        <a:fill>
          <a:solidFill>
            <a:schemeClr val="accent6"/>
          </a:solidFill>
        </a:fill>
      </a:tcStyle>
    </a:firstCol>
    <a:lastRow>
      <a:tcTxStyle b="on">
        <a:fontRef idx="minor">
          <a:prstClr val="black"/>
        </a:fontRef>
        <a:schemeClr val="lt1"/>
      </a:tcTxStyle>
      <a:tcStyle>
        <a:tcBdr>
          <a:top>
            <a:ln w="38100" cmpd="sng">
              <a:solidFill>
                <a:schemeClr val="lt1"/>
              </a:solidFill>
            </a:ln>
          </a:top>
        </a:tcBdr>
        <a:fill>
          <a:solidFill>
            <a:schemeClr val="accent6"/>
          </a:solidFill>
        </a:fill>
      </a:tcStyle>
    </a:lastRow>
    <a:firstRow>
      <a:tcTxStyle b="on">
        <a:fontRef idx="minor">
          <a:prstClr val="black"/>
        </a:fontRef>
        <a:schemeClr val="lt1"/>
      </a:tcTxStyle>
      <a:tcStyle>
        <a:tcBdr>
          <a:bottom>
            <a:ln w="38100" cmpd="sng">
              <a:solidFill>
                <a:schemeClr val="lt1"/>
              </a:solidFill>
            </a:ln>
          </a:bottom>
        </a:tcBdr>
        <a:fill>
          <a:solidFill>
            <a:schemeClr val="accent6"/>
          </a:solidFill>
        </a:fill>
      </a:tcStyle>
    </a:firstRow>
  </a:tblStyle>
</a:tblStyleLst>
</file>

<file path=ppt/viewProps.xml><?xml version="1.0" encoding="utf-8"?>
<p:viewPr xmlns:a="http://schemas.openxmlformats.org/drawingml/2006/main" xmlns:r="http://schemas.openxmlformats.org/officeDocument/2006/relationships" xmlns:p="http://schemas.openxmlformats.org/presentationml/2006/main" lastView="sldThumbnailView">
  <p:normalViewPr>
    <p:restoredLeft sz="23009" autoAdjust="0"/>
    <p:restoredTop sz="88705" autoAdjust="0"/>
  </p:normalViewPr>
  <p:slideViewPr>
    <p:cSldViewPr>
      <p:cViewPr varScale="1">
        <p:scale>
          <a:sx n="106" d="100"/>
          <a:sy n="106" d="100"/>
        </p:scale>
        <p:origin x="192" y="584"/>
      </p:cViewPr>
      <p:guideLst>
        <p:guide orient="horz" pos="711"/>
        <p:guide pos="295"/>
      </p:guideLst>
    </p:cSldViewPr>
  </p:slideViewPr>
  <p:outlineViewPr>
    <p:cViewPr>
      <p:scale>
        <a:sx n="33" d="100"/>
        <a:sy n="33" d="100"/>
      </p:scale>
      <p:origin x="0" y="-5720"/>
    </p:cViewPr>
  </p:outlineViewPr>
  <p:notesTextViewPr>
    <p:cViewPr>
      <p:scale>
        <a:sx n="110" d="100"/>
        <a:sy n="110" d="100"/>
      </p:scale>
      <p:origin x="0" y="0"/>
    </p:cViewPr>
  </p:notesTextViewPr>
  <p:sorterViewPr>
    <p:cViewPr>
      <p:scale>
        <a:sx n="66" d="100"/>
        <a:sy n="66" d="100"/>
      </p:scale>
      <p:origin x="0" y="0"/>
    </p:cViewPr>
  </p:sorterViewPr>
  <p:notesViewPr>
    <p:cSldViewPr>
      <p:cViewPr varScale="1">
        <p:scale>
          <a:sx n="85" d="100"/>
          <a:sy n="85" d="100"/>
        </p:scale>
        <p:origin x="2720" y="168"/>
      </p:cViewPr>
      <p:guideLst/>
    </p:cSldViewPr>
  </p:notesViewPr>
  <p:gridSpacing cx="72008" cy="72008"/>
</p:viewPr>
</file>

<file path=ppt/_rels/presentation.xml.rels><?xml version="1.0" encoding="UTF-8" standalone="yes"?>
<Relationships xmlns="http://schemas.openxmlformats.org/package/2006/relationships"><Relationship Id="rId13" Type="http://schemas.openxmlformats.org/officeDocument/2006/relationships/slide" Target="slides/slide12.xml"/><Relationship Id="rId18" Type="http://schemas.openxmlformats.org/officeDocument/2006/relationships/slide" Target="slides/slide17.xml"/><Relationship Id="rId26" Type="http://schemas.openxmlformats.org/officeDocument/2006/relationships/slide" Target="slides/slide25.xml"/><Relationship Id="rId39" Type="http://schemas.openxmlformats.org/officeDocument/2006/relationships/slide" Target="slides/slide38.xml"/><Relationship Id="rId21" Type="http://schemas.openxmlformats.org/officeDocument/2006/relationships/slide" Target="slides/slide20.xml"/><Relationship Id="rId34" Type="http://schemas.openxmlformats.org/officeDocument/2006/relationships/slide" Target="slides/slide33.xml"/><Relationship Id="rId42" Type="http://schemas.openxmlformats.org/officeDocument/2006/relationships/slide" Target="slides/slide41.xml"/><Relationship Id="rId47" Type="http://schemas.openxmlformats.org/officeDocument/2006/relationships/slide" Target="slides/slide46.xml"/><Relationship Id="rId50" Type="http://schemas.openxmlformats.org/officeDocument/2006/relationships/presProps" Target="presProps.xml"/><Relationship Id="rId55" Type="http://schemas.microsoft.com/office/2015/10/relationships/revisionInfo" Target="revisionInfo.xml"/><Relationship Id="rId7" Type="http://schemas.openxmlformats.org/officeDocument/2006/relationships/slide" Target="slides/slide6.xml"/><Relationship Id="rId2" Type="http://schemas.openxmlformats.org/officeDocument/2006/relationships/slide" Target="slides/slide1.xml"/><Relationship Id="rId16" Type="http://schemas.openxmlformats.org/officeDocument/2006/relationships/slide" Target="slides/slide15.xml"/><Relationship Id="rId29" Type="http://schemas.openxmlformats.org/officeDocument/2006/relationships/slide" Target="slides/slide28.xml"/><Relationship Id="rId11" Type="http://schemas.openxmlformats.org/officeDocument/2006/relationships/slide" Target="slides/slide10.xml"/><Relationship Id="rId24" Type="http://schemas.openxmlformats.org/officeDocument/2006/relationships/slide" Target="slides/slide23.xml"/><Relationship Id="rId32" Type="http://schemas.openxmlformats.org/officeDocument/2006/relationships/slide" Target="slides/slide31.xml"/><Relationship Id="rId37" Type="http://schemas.openxmlformats.org/officeDocument/2006/relationships/slide" Target="slides/slide36.xml"/><Relationship Id="rId40" Type="http://schemas.openxmlformats.org/officeDocument/2006/relationships/slide" Target="slides/slide39.xml"/><Relationship Id="rId45" Type="http://schemas.openxmlformats.org/officeDocument/2006/relationships/slide" Target="slides/slide44.xml"/><Relationship Id="rId53" Type="http://schemas.openxmlformats.org/officeDocument/2006/relationships/tableStyles" Target="tableStyles.xml"/><Relationship Id="rId5" Type="http://schemas.openxmlformats.org/officeDocument/2006/relationships/slide" Target="slides/slide4.xml"/><Relationship Id="rId10" Type="http://schemas.openxmlformats.org/officeDocument/2006/relationships/slide" Target="slides/slide9.xml"/><Relationship Id="rId19" Type="http://schemas.openxmlformats.org/officeDocument/2006/relationships/slide" Target="slides/slide18.xml"/><Relationship Id="rId31" Type="http://schemas.openxmlformats.org/officeDocument/2006/relationships/slide" Target="slides/slide30.xml"/><Relationship Id="rId44" Type="http://schemas.openxmlformats.org/officeDocument/2006/relationships/slide" Target="slides/slide43.xml"/><Relationship Id="rId52" Type="http://schemas.openxmlformats.org/officeDocument/2006/relationships/theme" Target="theme/theme1.xml"/><Relationship Id="rId4" Type="http://schemas.openxmlformats.org/officeDocument/2006/relationships/slide" Target="slides/slide3.xml"/><Relationship Id="rId9" Type="http://schemas.openxmlformats.org/officeDocument/2006/relationships/slide" Target="slides/slide8.xml"/><Relationship Id="rId14" Type="http://schemas.openxmlformats.org/officeDocument/2006/relationships/slide" Target="slides/slide13.xml"/><Relationship Id="rId22" Type="http://schemas.openxmlformats.org/officeDocument/2006/relationships/slide" Target="slides/slide21.xml"/><Relationship Id="rId27" Type="http://schemas.openxmlformats.org/officeDocument/2006/relationships/slide" Target="slides/slide26.xml"/><Relationship Id="rId30" Type="http://schemas.openxmlformats.org/officeDocument/2006/relationships/slide" Target="slides/slide29.xml"/><Relationship Id="rId35" Type="http://schemas.openxmlformats.org/officeDocument/2006/relationships/slide" Target="slides/slide34.xml"/><Relationship Id="rId43" Type="http://schemas.openxmlformats.org/officeDocument/2006/relationships/slide" Target="slides/slide42.xml"/><Relationship Id="rId48" Type="http://schemas.openxmlformats.org/officeDocument/2006/relationships/notesMaster" Target="notesMasters/notesMaster1.xml"/><Relationship Id="rId8" Type="http://schemas.openxmlformats.org/officeDocument/2006/relationships/slide" Target="slides/slide7.xml"/><Relationship Id="rId51" Type="http://schemas.openxmlformats.org/officeDocument/2006/relationships/viewProps" Target="viewProps.xml"/><Relationship Id="rId3" Type="http://schemas.openxmlformats.org/officeDocument/2006/relationships/slide" Target="slides/slide2.xml"/><Relationship Id="rId12" Type="http://schemas.openxmlformats.org/officeDocument/2006/relationships/slide" Target="slides/slide11.xml"/><Relationship Id="rId17" Type="http://schemas.openxmlformats.org/officeDocument/2006/relationships/slide" Target="slides/slide16.xml"/><Relationship Id="rId25" Type="http://schemas.openxmlformats.org/officeDocument/2006/relationships/slide" Target="slides/slide24.xml"/><Relationship Id="rId33" Type="http://schemas.openxmlformats.org/officeDocument/2006/relationships/slide" Target="slides/slide32.xml"/><Relationship Id="rId38" Type="http://schemas.openxmlformats.org/officeDocument/2006/relationships/slide" Target="slides/slide37.xml"/><Relationship Id="rId46" Type="http://schemas.openxmlformats.org/officeDocument/2006/relationships/slide" Target="slides/slide45.xml"/><Relationship Id="rId20" Type="http://schemas.openxmlformats.org/officeDocument/2006/relationships/slide" Target="slides/slide19.xml"/><Relationship Id="rId41" Type="http://schemas.openxmlformats.org/officeDocument/2006/relationships/slide" Target="slides/slide40.xml"/><Relationship Id="rId54" Type="http://schemas.microsoft.com/office/2016/11/relationships/changesInfo" Target="changesInfos/changesInfo1.xml"/><Relationship Id="rId1" Type="http://schemas.openxmlformats.org/officeDocument/2006/relationships/slideMaster" Target="slideMasters/slideMaster1.xml"/><Relationship Id="rId6" Type="http://schemas.openxmlformats.org/officeDocument/2006/relationships/slide" Target="slides/slide5.xml"/><Relationship Id="rId15" Type="http://schemas.openxmlformats.org/officeDocument/2006/relationships/slide" Target="slides/slide14.xml"/><Relationship Id="rId23" Type="http://schemas.openxmlformats.org/officeDocument/2006/relationships/slide" Target="slides/slide22.xml"/><Relationship Id="rId28" Type="http://schemas.openxmlformats.org/officeDocument/2006/relationships/slide" Target="slides/slide27.xml"/><Relationship Id="rId36" Type="http://schemas.openxmlformats.org/officeDocument/2006/relationships/slide" Target="slides/slide35.xml"/><Relationship Id="rId49" Type="http://schemas.openxmlformats.org/officeDocument/2006/relationships/handoutMaster" Target="handoutMasters/handoutMaster1.xml"/></Relationships>
</file>

<file path=ppt/changesInfos/changesInfo1.xml><?xml version="1.0" encoding="utf-8"?>
<pc:chgInfo xmlns:a="http://schemas.openxmlformats.org/drawingml/2006/main" xmlns:r="http://schemas.openxmlformats.org/officeDocument/2006/relationships" xmlns:ac="http://schemas.microsoft.com/office/drawing/2013/main/command" xmlns:pc="http://schemas.microsoft.com/office/powerpoint/2013/main/command">
  <pc:docChgLst>
    <pc:chgData name="魏 星达" userId="ca17b13798aa44f7" providerId="LiveId" clId="{B9A49BE6-787A-6741-AAB8-5ADD113F3F93}"/>
    <pc:docChg chg="undo custSel addSld delSld modSld">
      <pc:chgData name="魏 星达" userId="ca17b13798aa44f7" providerId="LiveId" clId="{B9A49BE6-787A-6741-AAB8-5ADD113F3F93}" dt="2021-11-20T04:36:01.085" v="70" actId="1076"/>
      <pc:docMkLst>
        <pc:docMk/>
      </pc:docMkLst>
      <pc:sldChg chg="del">
        <pc:chgData name="魏 星达" userId="ca17b13798aa44f7" providerId="LiveId" clId="{B9A49BE6-787A-6741-AAB8-5ADD113F3F93}" dt="2021-11-20T04:10:53.753" v="15" actId="2696"/>
        <pc:sldMkLst>
          <pc:docMk/>
          <pc:sldMk cId="2310703520" sldId="1593"/>
        </pc:sldMkLst>
      </pc:sldChg>
      <pc:sldChg chg="del">
        <pc:chgData name="魏 星达" userId="ca17b13798aa44f7" providerId="LiveId" clId="{B9A49BE6-787A-6741-AAB8-5ADD113F3F93}" dt="2021-11-20T04:10:53.753" v="15" actId="2696"/>
        <pc:sldMkLst>
          <pc:docMk/>
          <pc:sldMk cId="3710252163" sldId="1594"/>
        </pc:sldMkLst>
      </pc:sldChg>
      <pc:sldChg chg="del">
        <pc:chgData name="魏 星达" userId="ca17b13798aa44f7" providerId="LiveId" clId="{B9A49BE6-787A-6741-AAB8-5ADD113F3F93}" dt="2021-11-20T04:10:53.753" v="15" actId="2696"/>
        <pc:sldMkLst>
          <pc:docMk/>
          <pc:sldMk cId="1821496117" sldId="1611"/>
        </pc:sldMkLst>
      </pc:sldChg>
      <pc:sldChg chg="del">
        <pc:chgData name="魏 星达" userId="ca17b13798aa44f7" providerId="LiveId" clId="{B9A49BE6-787A-6741-AAB8-5ADD113F3F93}" dt="2021-11-20T04:10:53.753" v="15" actId="2696"/>
        <pc:sldMkLst>
          <pc:docMk/>
          <pc:sldMk cId="796741388" sldId="1613"/>
        </pc:sldMkLst>
      </pc:sldChg>
      <pc:sldChg chg="del">
        <pc:chgData name="魏 星达" userId="ca17b13798aa44f7" providerId="LiveId" clId="{B9A49BE6-787A-6741-AAB8-5ADD113F3F93}" dt="2021-11-20T04:10:53.753" v="15" actId="2696"/>
        <pc:sldMkLst>
          <pc:docMk/>
          <pc:sldMk cId="824118862" sldId="1616"/>
        </pc:sldMkLst>
      </pc:sldChg>
      <pc:sldChg chg="del">
        <pc:chgData name="魏 星达" userId="ca17b13798aa44f7" providerId="LiveId" clId="{B9A49BE6-787A-6741-AAB8-5ADD113F3F93}" dt="2021-11-20T04:10:53.753" v="15" actId="2696"/>
        <pc:sldMkLst>
          <pc:docMk/>
          <pc:sldMk cId="500715053" sldId="1617"/>
        </pc:sldMkLst>
      </pc:sldChg>
      <pc:sldChg chg="del">
        <pc:chgData name="魏 星达" userId="ca17b13798aa44f7" providerId="LiveId" clId="{B9A49BE6-787A-6741-AAB8-5ADD113F3F93}" dt="2021-11-20T04:10:53.753" v="15" actId="2696"/>
        <pc:sldMkLst>
          <pc:docMk/>
          <pc:sldMk cId="3600591884" sldId="1618"/>
        </pc:sldMkLst>
      </pc:sldChg>
      <pc:sldChg chg="del">
        <pc:chgData name="魏 星达" userId="ca17b13798aa44f7" providerId="LiveId" clId="{B9A49BE6-787A-6741-AAB8-5ADD113F3F93}" dt="2021-11-20T04:10:53.753" v="15" actId="2696"/>
        <pc:sldMkLst>
          <pc:docMk/>
          <pc:sldMk cId="2503844416" sldId="1620"/>
        </pc:sldMkLst>
      </pc:sldChg>
      <pc:sldChg chg="del">
        <pc:chgData name="魏 星达" userId="ca17b13798aa44f7" providerId="LiveId" clId="{B9A49BE6-787A-6741-AAB8-5ADD113F3F93}" dt="2021-11-20T04:10:53.753" v="15" actId="2696"/>
        <pc:sldMkLst>
          <pc:docMk/>
          <pc:sldMk cId="3190449860" sldId="1621"/>
        </pc:sldMkLst>
      </pc:sldChg>
      <pc:sldChg chg="del">
        <pc:chgData name="魏 星达" userId="ca17b13798aa44f7" providerId="LiveId" clId="{B9A49BE6-787A-6741-AAB8-5ADD113F3F93}" dt="2021-11-20T04:10:53.753" v="15" actId="2696"/>
        <pc:sldMkLst>
          <pc:docMk/>
          <pc:sldMk cId="2440653698" sldId="1658"/>
        </pc:sldMkLst>
      </pc:sldChg>
      <pc:sldChg chg="del">
        <pc:chgData name="魏 星达" userId="ca17b13798aa44f7" providerId="LiveId" clId="{B9A49BE6-787A-6741-AAB8-5ADD113F3F93}" dt="2021-11-20T04:10:53.753" v="15" actId="2696"/>
        <pc:sldMkLst>
          <pc:docMk/>
          <pc:sldMk cId="2930868961" sldId="1662"/>
        </pc:sldMkLst>
      </pc:sldChg>
      <pc:sldChg chg="del">
        <pc:chgData name="魏 星达" userId="ca17b13798aa44f7" providerId="LiveId" clId="{B9A49BE6-787A-6741-AAB8-5ADD113F3F93}" dt="2021-11-20T04:10:53.753" v="15" actId="2696"/>
        <pc:sldMkLst>
          <pc:docMk/>
          <pc:sldMk cId="361459763" sldId="1666"/>
        </pc:sldMkLst>
      </pc:sldChg>
      <pc:sldChg chg="del">
        <pc:chgData name="魏 星达" userId="ca17b13798aa44f7" providerId="LiveId" clId="{B9A49BE6-787A-6741-AAB8-5ADD113F3F93}" dt="2021-11-20T04:10:53.753" v="15" actId="2696"/>
        <pc:sldMkLst>
          <pc:docMk/>
          <pc:sldMk cId="3165203195" sldId="1671"/>
        </pc:sldMkLst>
      </pc:sldChg>
      <pc:sldChg chg="modSp mod">
        <pc:chgData name="魏 星达" userId="ca17b13798aa44f7" providerId="LiveId" clId="{B9A49BE6-787A-6741-AAB8-5ADD113F3F93}" dt="2021-11-20T04:10:08.687" v="14" actId="20577"/>
        <pc:sldMkLst>
          <pc:docMk/>
          <pc:sldMk cId="3628960693" sldId="2241"/>
        </pc:sldMkLst>
        <pc:spChg chg="mod">
          <ac:chgData name="魏 星达" userId="ca17b13798aa44f7" providerId="LiveId" clId="{B9A49BE6-787A-6741-AAB8-5ADD113F3F93}" dt="2021-11-20T04:10:06.165" v="9" actId="14100"/>
          <ac:spMkLst>
            <pc:docMk/>
            <pc:sldMk cId="3628960693" sldId="2241"/>
            <ac:spMk id="5" creationId="{2C7C6228-E47F-EA4B-8DD8-28647C76DDD6}"/>
          </ac:spMkLst>
        </pc:spChg>
        <pc:spChg chg="mod">
          <ac:chgData name="魏 星达" userId="ca17b13798aa44f7" providerId="LiveId" clId="{B9A49BE6-787A-6741-AAB8-5ADD113F3F93}" dt="2021-11-20T04:10:08.687" v="14" actId="20577"/>
          <ac:spMkLst>
            <pc:docMk/>
            <pc:sldMk cId="3628960693" sldId="2241"/>
            <ac:spMk id="10" creationId="{B6099FE4-63D1-FF4F-9D92-DDDE3165CCF5}"/>
          </ac:spMkLst>
        </pc:spChg>
      </pc:sldChg>
      <pc:sldChg chg="del">
        <pc:chgData name="魏 星达" userId="ca17b13798aa44f7" providerId="LiveId" clId="{B9A49BE6-787A-6741-AAB8-5ADD113F3F93}" dt="2021-11-20T04:10:53.753" v="15" actId="2696"/>
        <pc:sldMkLst>
          <pc:docMk/>
          <pc:sldMk cId="4199681509" sldId="2244"/>
        </pc:sldMkLst>
      </pc:sldChg>
      <pc:sldChg chg="del">
        <pc:chgData name="魏 星达" userId="ca17b13798aa44f7" providerId="LiveId" clId="{B9A49BE6-787A-6741-AAB8-5ADD113F3F93}" dt="2021-11-20T04:10:53.753" v="15" actId="2696"/>
        <pc:sldMkLst>
          <pc:docMk/>
          <pc:sldMk cId="115466326" sldId="2461"/>
        </pc:sldMkLst>
      </pc:sldChg>
      <pc:sldChg chg="del">
        <pc:chgData name="魏 星达" userId="ca17b13798aa44f7" providerId="LiveId" clId="{B9A49BE6-787A-6741-AAB8-5ADD113F3F93}" dt="2021-11-20T04:10:53.753" v="15" actId="2696"/>
        <pc:sldMkLst>
          <pc:docMk/>
          <pc:sldMk cId="4074469059" sldId="2464"/>
        </pc:sldMkLst>
      </pc:sldChg>
      <pc:sldChg chg="del">
        <pc:chgData name="魏 星达" userId="ca17b13798aa44f7" providerId="LiveId" clId="{B9A49BE6-787A-6741-AAB8-5ADD113F3F93}" dt="2021-11-20T04:10:53.753" v="15" actId="2696"/>
        <pc:sldMkLst>
          <pc:docMk/>
          <pc:sldMk cId="3497948155" sldId="2465"/>
        </pc:sldMkLst>
      </pc:sldChg>
      <pc:sldChg chg="del">
        <pc:chgData name="魏 星达" userId="ca17b13798aa44f7" providerId="LiveId" clId="{B9A49BE6-787A-6741-AAB8-5ADD113F3F93}" dt="2021-11-20T04:10:53.753" v="15" actId="2696"/>
        <pc:sldMkLst>
          <pc:docMk/>
          <pc:sldMk cId="981726347" sldId="2474"/>
        </pc:sldMkLst>
      </pc:sldChg>
      <pc:sldChg chg="modSp new mod">
        <pc:chgData name="魏 星达" userId="ca17b13798aa44f7" providerId="LiveId" clId="{B9A49BE6-787A-6741-AAB8-5ADD113F3F93}" dt="2021-11-20T04:11:14.073" v="21" actId="27636"/>
        <pc:sldMkLst>
          <pc:docMk/>
          <pc:sldMk cId="1392657421" sldId="2474"/>
        </pc:sldMkLst>
        <pc:spChg chg="mod">
          <ac:chgData name="魏 星达" userId="ca17b13798aa44f7" providerId="LiveId" clId="{B9A49BE6-787A-6741-AAB8-5ADD113F3F93}" dt="2021-11-20T04:11:07.182" v="17"/>
          <ac:spMkLst>
            <pc:docMk/>
            <pc:sldMk cId="1392657421" sldId="2474"/>
            <ac:spMk id="2" creationId="{3206A49D-B1A3-3C4D-8347-ACD53A671C7A}"/>
          </ac:spMkLst>
        </pc:spChg>
        <pc:spChg chg="mod">
          <ac:chgData name="魏 星达" userId="ca17b13798aa44f7" providerId="LiveId" clId="{B9A49BE6-787A-6741-AAB8-5ADD113F3F93}" dt="2021-11-20T04:11:14.073" v="21" actId="27636"/>
          <ac:spMkLst>
            <pc:docMk/>
            <pc:sldMk cId="1392657421" sldId="2474"/>
            <ac:spMk id="3" creationId="{FF0C0635-A498-334E-896E-C86A95C0BEFD}"/>
          </ac:spMkLst>
        </pc:spChg>
      </pc:sldChg>
      <pc:sldChg chg="addSp modSp new mod">
        <pc:chgData name="魏 星达" userId="ca17b13798aa44f7" providerId="LiveId" clId="{B9A49BE6-787A-6741-AAB8-5ADD113F3F93}" dt="2021-11-20T04:36:01.085" v="70" actId="1076"/>
        <pc:sldMkLst>
          <pc:docMk/>
          <pc:sldMk cId="1301427496" sldId="2475"/>
        </pc:sldMkLst>
        <pc:spChg chg="mod">
          <ac:chgData name="魏 星达" userId="ca17b13798aa44f7" providerId="LiveId" clId="{B9A49BE6-787A-6741-AAB8-5ADD113F3F93}" dt="2021-11-20T04:33:34.875" v="25"/>
          <ac:spMkLst>
            <pc:docMk/>
            <pc:sldMk cId="1301427496" sldId="2475"/>
            <ac:spMk id="2" creationId="{81EDE590-79B2-2344-8EF8-8C35E5E6642D}"/>
          </ac:spMkLst>
        </pc:spChg>
        <pc:spChg chg="mod">
          <ac:chgData name="魏 星达" userId="ca17b13798aa44f7" providerId="LiveId" clId="{B9A49BE6-787A-6741-AAB8-5ADD113F3F93}" dt="2021-11-20T04:35:59.581" v="69" actId="20577"/>
          <ac:spMkLst>
            <pc:docMk/>
            <pc:sldMk cId="1301427496" sldId="2475"/>
            <ac:spMk id="3" creationId="{7A0B2C31-43CB-4F4B-84CB-49A28A75C04E}"/>
          </ac:spMkLst>
        </pc:spChg>
        <pc:picChg chg="add mod">
          <ac:chgData name="魏 星达" userId="ca17b13798aa44f7" providerId="LiveId" clId="{B9A49BE6-787A-6741-AAB8-5ADD113F3F93}" dt="2021-11-20T04:36:01.085" v="70" actId="1076"/>
          <ac:picMkLst>
            <pc:docMk/>
            <pc:sldMk cId="1301427496" sldId="2475"/>
            <ac:picMk id="5" creationId="{75DD5A0D-BAD2-404B-9793-A25C83B6BBB5}"/>
          </ac:picMkLst>
        </pc:picChg>
      </pc:sldChg>
      <pc:sldChg chg="del">
        <pc:chgData name="魏 星达" userId="ca17b13798aa44f7" providerId="LiveId" clId="{B9A49BE6-787A-6741-AAB8-5ADD113F3F93}" dt="2021-11-20T04:10:53.753" v="15" actId="2696"/>
        <pc:sldMkLst>
          <pc:docMk/>
          <pc:sldMk cId="560485110" sldId="2607"/>
        </pc:sldMkLst>
      </pc:sldChg>
      <pc:sldChg chg="del">
        <pc:chgData name="魏 星达" userId="ca17b13798aa44f7" providerId="LiveId" clId="{B9A49BE6-787A-6741-AAB8-5ADD113F3F93}" dt="2021-11-20T04:10:53.753" v="15" actId="2696"/>
        <pc:sldMkLst>
          <pc:docMk/>
          <pc:sldMk cId="2511631864" sldId="2650"/>
        </pc:sldMkLst>
      </pc:sldChg>
      <pc:sldChg chg="del">
        <pc:chgData name="魏 星达" userId="ca17b13798aa44f7" providerId="LiveId" clId="{B9A49BE6-787A-6741-AAB8-5ADD113F3F93}" dt="2021-11-20T04:10:53.753" v="15" actId="2696"/>
        <pc:sldMkLst>
          <pc:docMk/>
          <pc:sldMk cId="3148767011" sldId="2651"/>
        </pc:sldMkLst>
      </pc:sldChg>
      <pc:sldChg chg="del">
        <pc:chgData name="魏 星达" userId="ca17b13798aa44f7" providerId="LiveId" clId="{B9A49BE6-787A-6741-AAB8-5ADD113F3F93}" dt="2021-11-20T04:10:53.753" v="15" actId="2696"/>
        <pc:sldMkLst>
          <pc:docMk/>
          <pc:sldMk cId="2277191494" sldId="2652"/>
        </pc:sldMkLst>
      </pc:sldChg>
      <pc:sldChg chg="del">
        <pc:chgData name="魏 星达" userId="ca17b13798aa44f7" providerId="LiveId" clId="{B9A49BE6-787A-6741-AAB8-5ADD113F3F93}" dt="2021-11-20T04:10:53.753" v="15" actId="2696"/>
        <pc:sldMkLst>
          <pc:docMk/>
          <pc:sldMk cId="3306522055" sldId="2654"/>
        </pc:sldMkLst>
      </pc:sldChg>
      <pc:sldChg chg="del">
        <pc:chgData name="魏 星达" userId="ca17b13798aa44f7" providerId="LiveId" clId="{B9A49BE6-787A-6741-AAB8-5ADD113F3F93}" dt="2021-11-20T04:10:53.753" v="15" actId="2696"/>
        <pc:sldMkLst>
          <pc:docMk/>
          <pc:sldMk cId="1927577974" sldId="2655"/>
        </pc:sldMkLst>
      </pc:sldChg>
      <pc:sldChg chg="del">
        <pc:chgData name="魏 星达" userId="ca17b13798aa44f7" providerId="LiveId" clId="{B9A49BE6-787A-6741-AAB8-5ADD113F3F93}" dt="2021-11-20T04:10:53.753" v="15" actId="2696"/>
        <pc:sldMkLst>
          <pc:docMk/>
          <pc:sldMk cId="1219633917" sldId="2656"/>
        </pc:sldMkLst>
      </pc:sldChg>
      <pc:sldChg chg="del">
        <pc:chgData name="魏 星达" userId="ca17b13798aa44f7" providerId="LiveId" clId="{B9A49BE6-787A-6741-AAB8-5ADD113F3F93}" dt="2021-11-20T04:10:53.753" v="15" actId="2696"/>
        <pc:sldMkLst>
          <pc:docMk/>
          <pc:sldMk cId="724771330" sldId="2657"/>
        </pc:sldMkLst>
      </pc:sldChg>
      <pc:sldChg chg="del">
        <pc:chgData name="魏 星达" userId="ca17b13798aa44f7" providerId="LiveId" clId="{B9A49BE6-787A-6741-AAB8-5ADD113F3F93}" dt="2021-11-20T04:10:53.753" v="15" actId="2696"/>
        <pc:sldMkLst>
          <pc:docMk/>
          <pc:sldMk cId="1617193540" sldId="2658"/>
        </pc:sldMkLst>
      </pc:sldChg>
      <pc:sldChg chg="del">
        <pc:chgData name="魏 星达" userId="ca17b13798aa44f7" providerId="LiveId" clId="{B9A49BE6-787A-6741-AAB8-5ADD113F3F93}" dt="2021-11-20T04:10:53.753" v="15" actId="2696"/>
        <pc:sldMkLst>
          <pc:docMk/>
          <pc:sldMk cId="2731668716" sldId="2659"/>
        </pc:sldMkLst>
      </pc:sldChg>
      <pc:sldChg chg="del">
        <pc:chgData name="魏 星达" userId="ca17b13798aa44f7" providerId="LiveId" clId="{B9A49BE6-787A-6741-AAB8-5ADD113F3F93}" dt="2021-11-20T04:10:53.753" v="15" actId="2696"/>
        <pc:sldMkLst>
          <pc:docMk/>
          <pc:sldMk cId="540597255" sldId="2660"/>
        </pc:sldMkLst>
      </pc:sldChg>
      <pc:sldChg chg="del">
        <pc:chgData name="魏 星达" userId="ca17b13798aa44f7" providerId="LiveId" clId="{B9A49BE6-787A-6741-AAB8-5ADD113F3F93}" dt="2021-11-20T04:10:53.753" v="15" actId="2696"/>
        <pc:sldMkLst>
          <pc:docMk/>
          <pc:sldMk cId="3140817402" sldId="2661"/>
        </pc:sldMkLst>
      </pc:sldChg>
      <pc:sldChg chg="del">
        <pc:chgData name="魏 星达" userId="ca17b13798aa44f7" providerId="LiveId" clId="{B9A49BE6-787A-6741-AAB8-5ADD113F3F93}" dt="2021-11-20T04:10:53.753" v="15" actId="2696"/>
        <pc:sldMkLst>
          <pc:docMk/>
          <pc:sldMk cId="2541025214" sldId="2662"/>
        </pc:sldMkLst>
      </pc:sldChg>
      <pc:sldChg chg="del">
        <pc:chgData name="魏 星达" userId="ca17b13798aa44f7" providerId="LiveId" clId="{B9A49BE6-787A-6741-AAB8-5ADD113F3F93}" dt="2021-11-20T04:10:53.753" v="15" actId="2696"/>
        <pc:sldMkLst>
          <pc:docMk/>
          <pc:sldMk cId="1269651683" sldId="2663"/>
        </pc:sldMkLst>
      </pc:sldChg>
      <pc:sldChg chg="del">
        <pc:chgData name="魏 星达" userId="ca17b13798aa44f7" providerId="LiveId" clId="{B9A49BE6-787A-6741-AAB8-5ADD113F3F93}" dt="2021-11-20T04:10:53.753" v="15" actId="2696"/>
        <pc:sldMkLst>
          <pc:docMk/>
          <pc:sldMk cId="865845595" sldId="2664"/>
        </pc:sldMkLst>
      </pc:sldChg>
      <pc:sldChg chg="del">
        <pc:chgData name="魏 星达" userId="ca17b13798aa44f7" providerId="LiveId" clId="{B9A49BE6-787A-6741-AAB8-5ADD113F3F93}" dt="2021-11-20T04:10:53.753" v="15" actId="2696"/>
        <pc:sldMkLst>
          <pc:docMk/>
          <pc:sldMk cId="1519343185" sldId="2665"/>
        </pc:sldMkLst>
      </pc:sldChg>
      <pc:sldChg chg="del">
        <pc:chgData name="魏 星达" userId="ca17b13798aa44f7" providerId="LiveId" clId="{B9A49BE6-787A-6741-AAB8-5ADD113F3F93}" dt="2021-11-20T04:10:53.753" v="15" actId="2696"/>
        <pc:sldMkLst>
          <pc:docMk/>
          <pc:sldMk cId="1158028843" sldId="2666"/>
        </pc:sldMkLst>
      </pc:sldChg>
      <pc:sldChg chg="del">
        <pc:chgData name="魏 星达" userId="ca17b13798aa44f7" providerId="LiveId" clId="{B9A49BE6-787A-6741-AAB8-5ADD113F3F93}" dt="2021-11-20T04:10:53.753" v="15" actId="2696"/>
        <pc:sldMkLst>
          <pc:docMk/>
          <pc:sldMk cId="1373776168" sldId="2667"/>
        </pc:sldMkLst>
      </pc:sldChg>
      <pc:sldChg chg="del">
        <pc:chgData name="魏 星达" userId="ca17b13798aa44f7" providerId="LiveId" clId="{B9A49BE6-787A-6741-AAB8-5ADD113F3F93}" dt="2021-11-20T04:10:53.753" v="15" actId="2696"/>
        <pc:sldMkLst>
          <pc:docMk/>
          <pc:sldMk cId="2503516562" sldId="2668"/>
        </pc:sldMkLst>
      </pc:sldChg>
      <pc:sldChg chg="del">
        <pc:chgData name="魏 星达" userId="ca17b13798aa44f7" providerId="LiveId" clId="{B9A49BE6-787A-6741-AAB8-5ADD113F3F93}" dt="2021-11-20T04:10:53.753" v="15" actId="2696"/>
        <pc:sldMkLst>
          <pc:docMk/>
          <pc:sldMk cId="425916446" sldId="2669"/>
        </pc:sldMkLst>
      </pc:sldChg>
      <pc:sldChg chg="del">
        <pc:chgData name="魏 星达" userId="ca17b13798aa44f7" providerId="LiveId" clId="{B9A49BE6-787A-6741-AAB8-5ADD113F3F93}" dt="2021-11-20T04:10:53.753" v="15" actId="2696"/>
        <pc:sldMkLst>
          <pc:docMk/>
          <pc:sldMk cId="1679533399" sldId="2670"/>
        </pc:sldMkLst>
      </pc:sldChg>
      <pc:sldChg chg="del">
        <pc:chgData name="魏 星达" userId="ca17b13798aa44f7" providerId="LiveId" clId="{B9A49BE6-787A-6741-AAB8-5ADD113F3F93}" dt="2021-11-20T04:10:53.753" v="15" actId="2696"/>
        <pc:sldMkLst>
          <pc:docMk/>
          <pc:sldMk cId="2135394466" sldId="2671"/>
        </pc:sldMkLst>
      </pc:sldChg>
      <pc:sldChg chg="del">
        <pc:chgData name="魏 星达" userId="ca17b13798aa44f7" providerId="LiveId" clId="{B9A49BE6-787A-6741-AAB8-5ADD113F3F93}" dt="2021-11-20T04:10:53.753" v="15" actId="2696"/>
        <pc:sldMkLst>
          <pc:docMk/>
          <pc:sldMk cId="1263359609" sldId="2672"/>
        </pc:sldMkLst>
      </pc:sldChg>
      <pc:sldChg chg="del">
        <pc:chgData name="魏 星达" userId="ca17b13798aa44f7" providerId="LiveId" clId="{B9A49BE6-787A-6741-AAB8-5ADD113F3F93}" dt="2021-11-20T04:10:53.753" v="15" actId="2696"/>
        <pc:sldMkLst>
          <pc:docMk/>
          <pc:sldMk cId="1722823869" sldId="2673"/>
        </pc:sldMkLst>
      </pc:sldChg>
      <pc:sldChg chg="del">
        <pc:chgData name="魏 星达" userId="ca17b13798aa44f7" providerId="LiveId" clId="{B9A49BE6-787A-6741-AAB8-5ADD113F3F93}" dt="2021-11-20T04:10:53.753" v="15" actId="2696"/>
        <pc:sldMkLst>
          <pc:docMk/>
          <pc:sldMk cId="495101515" sldId="2675"/>
        </pc:sldMkLst>
      </pc:sldChg>
      <pc:sldChg chg="del">
        <pc:chgData name="魏 星达" userId="ca17b13798aa44f7" providerId="LiveId" clId="{B9A49BE6-787A-6741-AAB8-5ADD113F3F93}" dt="2021-11-20T04:10:53.753" v="15" actId="2696"/>
        <pc:sldMkLst>
          <pc:docMk/>
          <pc:sldMk cId="3022778079" sldId="2677"/>
        </pc:sldMkLst>
      </pc:sldChg>
      <pc:sldChg chg="del">
        <pc:chgData name="魏 星达" userId="ca17b13798aa44f7" providerId="LiveId" clId="{B9A49BE6-787A-6741-AAB8-5ADD113F3F93}" dt="2021-11-20T04:10:53.753" v="15" actId="2696"/>
        <pc:sldMkLst>
          <pc:docMk/>
          <pc:sldMk cId="1245520258" sldId="2678"/>
        </pc:sldMkLst>
      </pc:sldChg>
      <pc:sldChg chg="del">
        <pc:chgData name="魏 星达" userId="ca17b13798aa44f7" providerId="LiveId" clId="{B9A49BE6-787A-6741-AAB8-5ADD113F3F93}" dt="2021-11-20T04:10:53.753" v="15" actId="2696"/>
        <pc:sldMkLst>
          <pc:docMk/>
          <pc:sldMk cId="463920337" sldId="2679"/>
        </pc:sldMkLst>
      </pc:sldChg>
      <pc:sldChg chg="del">
        <pc:chgData name="魏 星达" userId="ca17b13798aa44f7" providerId="LiveId" clId="{B9A49BE6-787A-6741-AAB8-5ADD113F3F93}" dt="2021-11-20T04:10:53.753" v="15" actId="2696"/>
        <pc:sldMkLst>
          <pc:docMk/>
          <pc:sldMk cId="3674205928" sldId="2680"/>
        </pc:sldMkLst>
      </pc:sldChg>
      <pc:sldChg chg="del">
        <pc:chgData name="魏 星达" userId="ca17b13798aa44f7" providerId="LiveId" clId="{B9A49BE6-787A-6741-AAB8-5ADD113F3F93}" dt="2021-11-20T04:10:53.753" v="15" actId="2696"/>
        <pc:sldMkLst>
          <pc:docMk/>
          <pc:sldMk cId="2891538360" sldId="2681"/>
        </pc:sldMkLst>
      </pc:sldChg>
      <pc:sldChg chg="del">
        <pc:chgData name="魏 星达" userId="ca17b13798aa44f7" providerId="LiveId" clId="{B9A49BE6-787A-6741-AAB8-5ADD113F3F93}" dt="2021-11-20T04:10:53.753" v="15" actId="2696"/>
        <pc:sldMkLst>
          <pc:docMk/>
          <pc:sldMk cId="920714496" sldId="2682"/>
        </pc:sldMkLst>
      </pc:sldChg>
      <pc:sldChg chg="del">
        <pc:chgData name="魏 星达" userId="ca17b13798aa44f7" providerId="LiveId" clId="{B9A49BE6-787A-6741-AAB8-5ADD113F3F93}" dt="2021-11-20T04:10:53.753" v="15" actId="2696"/>
        <pc:sldMkLst>
          <pc:docMk/>
          <pc:sldMk cId="386047460" sldId="2683"/>
        </pc:sldMkLst>
      </pc:sldChg>
      <pc:sldChg chg="del">
        <pc:chgData name="魏 星达" userId="ca17b13798aa44f7" providerId="LiveId" clId="{B9A49BE6-787A-6741-AAB8-5ADD113F3F93}" dt="2021-11-20T04:10:53.753" v="15" actId="2696"/>
        <pc:sldMkLst>
          <pc:docMk/>
          <pc:sldMk cId="84731698" sldId="2684"/>
        </pc:sldMkLst>
      </pc:sldChg>
      <pc:sldChg chg="del">
        <pc:chgData name="魏 星达" userId="ca17b13798aa44f7" providerId="LiveId" clId="{B9A49BE6-787A-6741-AAB8-5ADD113F3F93}" dt="2021-11-20T04:10:53.753" v="15" actId="2696"/>
        <pc:sldMkLst>
          <pc:docMk/>
          <pc:sldMk cId="4136715457" sldId="2685"/>
        </pc:sldMkLst>
      </pc:sldChg>
      <pc:sldChg chg="del">
        <pc:chgData name="魏 星达" userId="ca17b13798aa44f7" providerId="LiveId" clId="{B9A49BE6-787A-6741-AAB8-5ADD113F3F93}" dt="2021-11-20T04:10:53.753" v="15" actId="2696"/>
        <pc:sldMkLst>
          <pc:docMk/>
          <pc:sldMk cId="3830257789" sldId="2686"/>
        </pc:sldMkLst>
      </pc:sldChg>
      <pc:sldChg chg="del">
        <pc:chgData name="魏 星达" userId="ca17b13798aa44f7" providerId="LiveId" clId="{B9A49BE6-787A-6741-AAB8-5ADD113F3F93}" dt="2021-11-20T04:10:53.753" v="15" actId="2696"/>
        <pc:sldMkLst>
          <pc:docMk/>
          <pc:sldMk cId="360725867" sldId="2688"/>
        </pc:sldMkLst>
      </pc:sldChg>
      <pc:sldChg chg="del">
        <pc:chgData name="魏 星达" userId="ca17b13798aa44f7" providerId="LiveId" clId="{B9A49BE6-787A-6741-AAB8-5ADD113F3F93}" dt="2021-11-20T04:10:53.753" v="15" actId="2696"/>
        <pc:sldMkLst>
          <pc:docMk/>
          <pc:sldMk cId="2955368823" sldId="2689"/>
        </pc:sldMkLst>
      </pc:sldChg>
      <pc:sldChg chg="del">
        <pc:chgData name="魏 星达" userId="ca17b13798aa44f7" providerId="LiveId" clId="{B9A49BE6-787A-6741-AAB8-5ADD113F3F93}" dt="2021-11-20T04:10:53.753" v="15" actId="2696"/>
        <pc:sldMkLst>
          <pc:docMk/>
          <pc:sldMk cId="2793261706" sldId="2690"/>
        </pc:sldMkLst>
      </pc:sldChg>
      <pc:sldChg chg="del">
        <pc:chgData name="魏 星达" userId="ca17b13798aa44f7" providerId="LiveId" clId="{B9A49BE6-787A-6741-AAB8-5ADD113F3F93}" dt="2021-11-20T04:10:53.753" v="15" actId="2696"/>
        <pc:sldMkLst>
          <pc:docMk/>
          <pc:sldMk cId="2538919081" sldId="2691"/>
        </pc:sldMkLst>
      </pc:sldChg>
      <pc:sldChg chg="del">
        <pc:chgData name="魏 星达" userId="ca17b13798aa44f7" providerId="LiveId" clId="{B9A49BE6-787A-6741-AAB8-5ADD113F3F93}" dt="2021-11-20T04:10:53.753" v="15" actId="2696"/>
        <pc:sldMkLst>
          <pc:docMk/>
          <pc:sldMk cId="3567789881" sldId="2692"/>
        </pc:sldMkLst>
      </pc:sldChg>
      <pc:sldChg chg="del">
        <pc:chgData name="魏 星达" userId="ca17b13798aa44f7" providerId="LiveId" clId="{B9A49BE6-787A-6741-AAB8-5ADD113F3F93}" dt="2021-11-20T04:10:53.753" v="15" actId="2696"/>
        <pc:sldMkLst>
          <pc:docMk/>
          <pc:sldMk cId="3626106103" sldId="2693"/>
        </pc:sldMkLst>
      </pc:sldChg>
      <pc:sldChg chg="del">
        <pc:chgData name="魏 星达" userId="ca17b13798aa44f7" providerId="LiveId" clId="{B9A49BE6-787A-6741-AAB8-5ADD113F3F93}" dt="2021-11-20T04:10:53.753" v="15" actId="2696"/>
        <pc:sldMkLst>
          <pc:docMk/>
          <pc:sldMk cId="3415146572" sldId="2695"/>
        </pc:sldMkLst>
      </pc:sldChg>
      <pc:sldChg chg="del">
        <pc:chgData name="魏 星达" userId="ca17b13798aa44f7" providerId="LiveId" clId="{B9A49BE6-787A-6741-AAB8-5ADD113F3F93}" dt="2021-11-20T04:10:53.753" v="15" actId="2696"/>
        <pc:sldMkLst>
          <pc:docMk/>
          <pc:sldMk cId="587525743" sldId="2697"/>
        </pc:sldMkLst>
      </pc:sldChg>
      <pc:sldChg chg="del">
        <pc:chgData name="魏 星达" userId="ca17b13798aa44f7" providerId="LiveId" clId="{B9A49BE6-787A-6741-AAB8-5ADD113F3F93}" dt="2021-11-20T04:10:53.753" v="15" actId="2696"/>
        <pc:sldMkLst>
          <pc:docMk/>
          <pc:sldMk cId="3400270536" sldId="2698"/>
        </pc:sldMkLst>
      </pc:sldChg>
      <pc:sldChg chg="del">
        <pc:chgData name="魏 星达" userId="ca17b13798aa44f7" providerId="LiveId" clId="{B9A49BE6-787A-6741-AAB8-5ADD113F3F93}" dt="2021-11-20T04:10:53.753" v="15" actId="2696"/>
        <pc:sldMkLst>
          <pc:docMk/>
          <pc:sldMk cId="707397614" sldId="2700"/>
        </pc:sldMkLst>
      </pc:sldChg>
      <pc:sldChg chg="del">
        <pc:chgData name="魏 星达" userId="ca17b13798aa44f7" providerId="LiveId" clId="{B9A49BE6-787A-6741-AAB8-5ADD113F3F93}" dt="2021-11-20T04:10:53.753" v="15" actId="2696"/>
        <pc:sldMkLst>
          <pc:docMk/>
          <pc:sldMk cId="1234708461" sldId="2881"/>
        </pc:sldMkLst>
      </pc:sldChg>
      <pc:sldChg chg="del">
        <pc:chgData name="魏 星达" userId="ca17b13798aa44f7" providerId="LiveId" clId="{B9A49BE6-787A-6741-AAB8-5ADD113F3F93}" dt="2021-11-20T04:10:53.753" v="15" actId="2696"/>
        <pc:sldMkLst>
          <pc:docMk/>
          <pc:sldMk cId="3876713371" sldId="2882"/>
        </pc:sldMkLst>
      </pc:sldChg>
      <pc:sldChg chg="del">
        <pc:chgData name="魏 星达" userId="ca17b13798aa44f7" providerId="LiveId" clId="{B9A49BE6-787A-6741-AAB8-5ADD113F3F93}" dt="2021-11-20T04:10:53.753" v="15" actId="2696"/>
        <pc:sldMkLst>
          <pc:docMk/>
          <pc:sldMk cId="893179743" sldId="2884"/>
        </pc:sldMkLst>
      </pc:sldChg>
      <pc:sldChg chg="del">
        <pc:chgData name="魏 星达" userId="ca17b13798aa44f7" providerId="LiveId" clId="{B9A49BE6-787A-6741-AAB8-5ADD113F3F93}" dt="2021-11-20T04:10:53.753" v="15" actId="2696"/>
        <pc:sldMkLst>
          <pc:docMk/>
          <pc:sldMk cId="4171540486" sldId="2885"/>
        </pc:sldMkLst>
      </pc:sldChg>
      <pc:sldChg chg="del">
        <pc:chgData name="魏 星达" userId="ca17b13798aa44f7" providerId="LiveId" clId="{B9A49BE6-787A-6741-AAB8-5ADD113F3F93}" dt="2021-11-20T04:10:53.753" v="15" actId="2696"/>
        <pc:sldMkLst>
          <pc:docMk/>
          <pc:sldMk cId="3045950767" sldId="2886"/>
        </pc:sldMkLst>
      </pc:sldChg>
      <pc:sldChg chg="del">
        <pc:chgData name="魏 星达" userId="ca17b13798aa44f7" providerId="LiveId" clId="{B9A49BE6-787A-6741-AAB8-5ADD113F3F93}" dt="2021-11-20T04:10:53.753" v="15" actId="2696"/>
        <pc:sldMkLst>
          <pc:docMk/>
          <pc:sldMk cId="1558545928" sldId="2887"/>
        </pc:sldMkLst>
      </pc:sldChg>
      <pc:sldChg chg="del">
        <pc:chgData name="魏 星达" userId="ca17b13798aa44f7" providerId="LiveId" clId="{B9A49BE6-787A-6741-AAB8-5ADD113F3F93}" dt="2021-11-20T04:10:53.753" v="15" actId="2696"/>
        <pc:sldMkLst>
          <pc:docMk/>
          <pc:sldMk cId="644080243" sldId="2888"/>
        </pc:sldMkLst>
      </pc:sldChg>
      <pc:sldChg chg="del">
        <pc:chgData name="魏 星达" userId="ca17b13798aa44f7" providerId="LiveId" clId="{B9A49BE6-787A-6741-AAB8-5ADD113F3F93}" dt="2021-11-20T04:10:53.753" v="15" actId="2696"/>
        <pc:sldMkLst>
          <pc:docMk/>
          <pc:sldMk cId="1911714317" sldId="2889"/>
        </pc:sldMkLst>
      </pc:sldChg>
      <pc:sldChg chg="del">
        <pc:chgData name="魏 星达" userId="ca17b13798aa44f7" providerId="LiveId" clId="{B9A49BE6-787A-6741-AAB8-5ADD113F3F93}" dt="2021-11-20T04:10:53.753" v="15" actId="2696"/>
        <pc:sldMkLst>
          <pc:docMk/>
          <pc:sldMk cId="1338864284" sldId="2890"/>
        </pc:sldMkLst>
      </pc:sldChg>
      <pc:sldChg chg="del">
        <pc:chgData name="魏 星达" userId="ca17b13798aa44f7" providerId="LiveId" clId="{B9A49BE6-787A-6741-AAB8-5ADD113F3F93}" dt="2021-11-20T04:10:53.753" v="15" actId="2696"/>
        <pc:sldMkLst>
          <pc:docMk/>
          <pc:sldMk cId="319817126" sldId="2891"/>
        </pc:sldMkLst>
      </pc:sldChg>
      <pc:sldChg chg="del">
        <pc:chgData name="魏 星达" userId="ca17b13798aa44f7" providerId="LiveId" clId="{B9A49BE6-787A-6741-AAB8-5ADD113F3F93}" dt="2021-11-20T04:10:53.753" v="15" actId="2696"/>
        <pc:sldMkLst>
          <pc:docMk/>
          <pc:sldMk cId="3021468628" sldId="2892"/>
        </pc:sldMkLst>
      </pc:sldChg>
    </pc:docChg>
  </pc:docChgLst>
  <pc:docChgLst>
    <pc:chgData name="魏 星达" userId="ca17b13798aa44f7" providerId="LiveId" clId="{B51FC67B-18BC-814E-A721-CE4F322C59C7}"/>
    <pc:docChg chg="undo custSel addSld delSld modSld">
      <pc:chgData name="魏 星达" userId="ca17b13798aa44f7" providerId="LiveId" clId="{B51FC67B-18BC-814E-A721-CE4F322C59C7}" dt="2021-11-15T05:53:16.933" v="996" actId="20577"/>
      <pc:docMkLst>
        <pc:docMk/>
      </pc:docMkLst>
      <pc:sldChg chg="modSp mod">
        <pc:chgData name="魏 星达" userId="ca17b13798aa44f7" providerId="LiveId" clId="{B51FC67B-18BC-814E-A721-CE4F322C59C7}" dt="2021-11-15T05:49:26.036" v="693" actId="1076"/>
        <pc:sldMkLst>
          <pc:docMk/>
          <pc:sldMk cId="824118862" sldId="1616"/>
        </pc:sldMkLst>
        <pc:spChg chg="mod">
          <ac:chgData name="魏 星达" userId="ca17b13798aa44f7" providerId="LiveId" clId="{B51FC67B-18BC-814E-A721-CE4F322C59C7}" dt="2021-11-15T05:49:21.596" v="692" actId="1076"/>
          <ac:spMkLst>
            <pc:docMk/>
            <pc:sldMk cId="824118862" sldId="1616"/>
            <ac:spMk id="9" creationId="{D921DCA0-5A06-5042-8B2D-9F19252580F6}"/>
          </ac:spMkLst>
        </pc:spChg>
        <pc:spChg chg="mod">
          <ac:chgData name="魏 星达" userId="ca17b13798aa44f7" providerId="LiveId" clId="{B51FC67B-18BC-814E-A721-CE4F322C59C7}" dt="2021-11-15T05:49:26.036" v="693" actId="1076"/>
          <ac:spMkLst>
            <pc:docMk/>
            <pc:sldMk cId="824118862" sldId="1616"/>
            <ac:spMk id="10" creationId="{BBB46C22-8E19-1043-8978-91EC5C3E221D}"/>
          </ac:spMkLst>
        </pc:spChg>
      </pc:sldChg>
      <pc:sldChg chg="modSp mod">
        <pc:chgData name="魏 星达" userId="ca17b13798aa44f7" providerId="LiveId" clId="{B51FC67B-18BC-814E-A721-CE4F322C59C7}" dt="2021-11-15T03:27:07.415" v="0" actId="313"/>
        <pc:sldMkLst>
          <pc:docMk/>
          <pc:sldMk cId="3235264106" sldId="2263"/>
        </pc:sldMkLst>
        <pc:spChg chg="mod">
          <ac:chgData name="魏 星达" userId="ca17b13798aa44f7" providerId="LiveId" clId="{B51FC67B-18BC-814E-A721-CE4F322C59C7}" dt="2021-11-15T03:27:07.415" v="0" actId="313"/>
          <ac:spMkLst>
            <pc:docMk/>
            <pc:sldMk cId="3235264106" sldId="2263"/>
            <ac:spMk id="3" creationId="{AC35285A-68A7-404E-A726-A5B4BC85B374}"/>
          </ac:spMkLst>
        </pc:spChg>
      </pc:sldChg>
      <pc:sldChg chg="modSp mod">
        <pc:chgData name="魏 星达" userId="ca17b13798aa44f7" providerId="LiveId" clId="{B51FC67B-18BC-814E-A721-CE4F322C59C7}" dt="2021-11-15T03:29:29.737" v="4" actId="20577"/>
        <pc:sldMkLst>
          <pc:docMk/>
          <pc:sldMk cId="724771330" sldId="2657"/>
        </pc:sldMkLst>
        <pc:spChg chg="mod">
          <ac:chgData name="魏 星达" userId="ca17b13798aa44f7" providerId="LiveId" clId="{B51FC67B-18BC-814E-A721-CE4F322C59C7}" dt="2021-11-15T03:29:29.737" v="4" actId="20577"/>
          <ac:spMkLst>
            <pc:docMk/>
            <pc:sldMk cId="724771330" sldId="2657"/>
            <ac:spMk id="5" creationId="{807150EC-40E9-2144-8F58-23245FACFB7B}"/>
          </ac:spMkLst>
        </pc:spChg>
      </pc:sldChg>
      <pc:sldChg chg="modSp mod">
        <pc:chgData name="魏 星达" userId="ca17b13798aa44f7" providerId="LiveId" clId="{B51FC67B-18BC-814E-A721-CE4F322C59C7}" dt="2021-11-15T05:43:33.641" v="378" actId="5793"/>
        <pc:sldMkLst>
          <pc:docMk/>
          <pc:sldMk cId="2731668716" sldId="2659"/>
        </pc:sldMkLst>
        <pc:spChg chg="mod">
          <ac:chgData name="魏 星达" userId="ca17b13798aa44f7" providerId="LiveId" clId="{B51FC67B-18BC-814E-A721-CE4F322C59C7}" dt="2021-11-15T03:31:06.034" v="14" actId="20577"/>
          <ac:spMkLst>
            <pc:docMk/>
            <pc:sldMk cId="2731668716" sldId="2659"/>
            <ac:spMk id="2" creationId="{887567E1-E60C-8A4A-9E05-C1C095B59F26}"/>
          </ac:spMkLst>
        </pc:spChg>
        <pc:spChg chg="mod">
          <ac:chgData name="魏 星达" userId="ca17b13798aa44f7" providerId="LiveId" clId="{B51FC67B-18BC-814E-A721-CE4F322C59C7}" dt="2021-11-15T05:43:33.641" v="378" actId="5793"/>
          <ac:spMkLst>
            <pc:docMk/>
            <pc:sldMk cId="2731668716" sldId="2659"/>
            <ac:spMk id="3" creationId="{645311D2-DA41-6A47-B19D-BCA56EA57F73}"/>
          </ac:spMkLst>
        </pc:spChg>
      </pc:sldChg>
      <pc:sldChg chg="modSp mod">
        <pc:chgData name="魏 星达" userId="ca17b13798aa44f7" providerId="LiveId" clId="{B51FC67B-18BC-814E-A721-CE4F322C59C7}" dt="2021-11-15T05:42:03.910" v="212" actId="13926"/>
        <pc:sldMkLst>
          <pc:docMk/>
          <pc:sldMk cId="1158028843" sldId="2666"/>
        </pc:sldMkLst>
        <pc:spChg chg="mod">
          <ac:chgData name="魏 星达" userId="ca17b13798aa44f7" providerId="LiveId" clId="{B51FC67B-18BC-814E-A721-CE4F322C59C7}" dt="2021-11-15T05:42:03.910" v="212" actId="13926"/>
          <ac:spMkLst>
            <pc:docMk/>
            <pc:sldMk cId="1158028843" sldId="2666"/>
            <ac:spMk id="3" creationId="{8875F29D-6F03-5E47-B514-C6C701495B6D}"/>
          </ac:spMkLst>
        </pc:spChg>
      </pc:sldChg>
      <pc:sldChg chg="modSp mod">
        <pc:chgData name="魏 星达" userId="ca17b13798aa44f7" providerId="LiveId" clId="{B51FC67B-18BC-814E-A721-CE4F322C59C7}" dt="2021-11-15T05:44:36.867" v="543" actId="20577"/>
        <pc:sldMkLst>
          <pc:docMk/>
          <pc:sldMk cId="425916446" sldId="2669"/>
        </pc:sldMkLst>
        <pc:spChg chg="mod">
          <ac:chgData name="魏 星达" userId="ca17b13798aa44f7" providerId="LiveId" clId="{B51FC67B-18BC-814E-A721-CE4F322C59C7}" dt="2021-11-15T05:44:36.867" v="543" actId="20577"/>
          <ac:spMkLst>
            <pc:docMk/>
            <pc:sldMk cId="425916446" sldId="2669"/>
            <ac:spMk id="3" creationId="{4E731132-F9DC-E142-A514-AC4738C1743A}"/>
          </ac:spMkLst>
        </pc:spChg>
      </pc:sldChg>
      <pc:sldChg chg="modNotesTx">
        <pc:chgData name="魏 星达" userId="ca17b13798aa44f7" providerId="LiveId" clId="{B51FC67B-18BC-814E-A721-CE4F322C59C7}" dt="2021-11-15T05:47:20.094" v="590" actId="20577"/>
        <pc:sldMkLst>
          <pc:docMk/>
          <pc:sldMk cId="495101515" sldId="2675"/>
        </pc:sldMkLst>
      </pc:sldChg>
      <pc:sldChg chg="modSp mod">
        <pc:chgData name="魏 星达" userId="ca17b13798aa44f7" providerId="LiveId" clId="{B51FC67B-18BC-814E-A721-CE4F322C59C7}" dt="2021-11-15T05:47:43.963" v="599" actId="20577"/>
        <pc:sldMkLst>
          <pc:docMk/>
          <pc:sldMk cId="3567789881" sldId="2692"/>
        </pc:sldMkLst>
        <pc:spChg chg="mod">
          <ac:chgData name="魏 星达" userId="ca17b13798aa44f7" providerId="LiveId" clId="{B51FC67B-18BC-814E-A721-CE4F322C59C7}" dt="2021-11-15T05:47:43.963" v="599" actId="20577"/>
          <ac:spMkLst>
            <pc:docMk/>
            <pc:sldMk cId="3567789881" sldId="2692"/>
            <ac:spMk id="3" creationId="{597D88AC-4D4F-9149-AEDE-0473903B0F88}"/>
          </ac:spMkLst>
        </pc:spChg>
      </pc:sldChg>
      <pc:sldChg chg="modNotesTx">
        <pc:chgData name="魏 星达" userId="ca17b13798aa44f7" providerId="LiveId" clId="{B51FC67B-18BC-814E-A721-CE4F322C59C7}" dt="2021-11-15T05:48:09.681" v="672" actId="20577"/>
        <pc:sldMkLst>
          <pc:docMk/>
          <pc:sldMk cId="587525743" sldId="2697"/>
        </pc:sldMkLst>
      </pc:sldChg>
      <pc:sldChg chg="addSp delSp modSp mod">
        <pc:chgData name="魏 星达" userId="ca17b13798aa44f7" providerId="LiveId" clId="{B51FC67B-18BC-814E-A721-CE4F322C59C7}" dt="2021-11-15T05:52:45.782" v="912" actId="1076"/>
        <pc:sldMkLst>
          <pc:docMk/>
          <pc:sldMk cId="707397614" sldId="2700"/>
        </pc:sldMkLst>
        <pc:picChg chg="mod">
          <ac:chgData name="魏 星达" userId="ca17b13798aa44f7" providerId="LiveId" clId="{B51FC67B-18BC-814E-A721-CE4F322C59C7}" dt="2021-11-15T05:52:30.142" v="900" actId="1076"/>
          <ac:picMkLst>
            <pc:docMk/>
            <pc:sldMk cId="707397614" sldId="2700"/>
            <ac:picMk id="5" creationId="{DC5BA19C-650A-424D-8D00-3A637C9F4709}"/>
          </ac:picMkLst>
        </pc:picChg>
        <pc:picChg chg="add mod">
          <ac:chgData name="魏 星达" userId="ca17b13798aa44f7" providerId="LiveId" clId="{B51FC67B-18BC-814E-A721-CE4F322C59C7}" dt="2021-11-15T05:52:37.803" v="906" actId="1076"/>
          <ac:picMkLst>
            <pc:docMk/>
            <pc:sldMk cId="707397614" sldId="2700"/>
            <ac:picMk id="9" creationId="{618B6BB5-6D24-EB4A-8609-B01852FBBFF0}"/>
          </ac:picMkLst>
        </pc:picChg>
        <pc:picChg chg="add del mod">
          <ac:chgData name="魏 星达" userId="ca17b13798aa44f7" providerId="LiveId" clId="{B51FC67B-18BC-814E-A721-CE4F322C59C7}" dt="2021-11-15T05:52:34.936" v="904"/>
          <ac:picMkLst>
            <pc:docMk/>
            <pc:sldMk cId="707397614" sldId="2700"/>
            <ac:picMk id="10" creationId="{242C8F8F-E065-D44F-81B3-ADC92EAF7B71}"/>
          </ac:picMkLst>
        </pc:picChg>
        <pc:picChg chg="add mod">
          <ac:chgData name="魏 星达" userId="ca17b13798aa44f7" providerId="LiveId" clId="{B51FC67B-18BC-814E-A721-CE4F322C59C7}" dt="2021-11-15T05:52:39.537" v="908" actId="1076"/>
          <ac:picMkLst>
            <pc:docMk/>
            <pc:sldMk cId="707397614" sldId="2700"/>
            <ac:picMk id="11" creationId="{DCBFA886-6998-B244-9310-2A81045A4E98}"/>
          </ac:picMkLst>
        </pc:picChg>
        <pc:picChg chg="add mod">
          <ac:chgData name="魏 星达" userId="ca17b13798aa44f7" providerId="LiveId" clId="{B51FC67B-18BC-814E-A721-CE4F322C59C7}" dt="2021-11-15T05:52:45.782" v="912" actId="1076"/>
          <ac:picMkLst>
            <pc:docMk/>
            <pc:sldMk cId="707397614" sldId="2700"/>
            <ac:picMk id="12" creationId="{58DFAB1C-D156-954E-BDD1-389720231845}"/>
          </ac:picMkLst>
        </pc:picChg>
      </pc:sldChg>
      <pc:sldChg chg="modSp mod">
        <pc:chgData name="魏 星达" userId="ca17b13798aa44f7" providerId="LiveId" clId="{B51FC67B-18BC-814E-A721-CE4F322C59C7}" dt="2021-11-15T05:49:51.032" v="696" actId="20577"/>
        <pc:sldMkLst>
          <pc:docMk/>
          <pc:sldMk cId="3876713371" sldId="2882"/>
        </pc:sldMkLst>
        <pc:spChg chg="mod">
          <ac:chgData name="魏 星达" userId="ca17b13798aa44f7" providerId="LiveId" clId="{B51FC67B-18BC-814E-A721-CE4F322C59C7}" dt="2021-11-15T05:49:51.032" v="696" actId="20577"/>
          <ac:spMkLst>
            <pc:docMk/>
            <pc:sldMk cId="3876713371" sldId="2882"/>
            <ac:spMk id="5" creationId="{375403D9-9667-EA4B-986A-9CD8EA818815}"/>
          </ac:spMkLst>
        </pc:spChg>
      </pc:sldChg>
      <pc:sldChg chg="modSp mod">
        <pc:chgData name="魏 星达" userId="ca17b13798aa44f7" providerId="LiveId" clId="{B51FC67B-18BC-814E-A721-CE4F322C59C7}" dt="2021-11-15T05:50:18.332" v="742" actId="20577"/>
        <pc:sldMkLst>
          <pc:docMk/>
          <pc:sldMk cId="893179743" sldId="2884"/>
        </pc:sldMkLst>
        <pc:spChg chg="mod">
          <ac:chgData name="魏 星达" userId="ca17b13798aa44f7" providerId="LiveId" clId="{B51FC67B-18BC-814E-A721-CE4F322C59C7}" dt="2021-11-15T05:50:18.332" v="742" actId="20577"/>
          <ac:spMkLst>
            <pc:docMk/>
            <pc:sldMk cId="893179743" sldId="2884"/>
            <ac:spMk id="13" creationId="{1E0811E4-C310-3043-858A-E319DF7B9E4E}"/>
          </ac:spMkLst>
        </pc:spChg>
      </pc:sldChg>
      <pc:sldChg chg="modSp mod">
        <pc:chgData name="魏 星达" userId="ca17b13798aa44f7" providerId="LiveId" clId="{B51FC67B-18BC-814E-A721-CE4F322C59C7}" dt="2021-11-15T05:50:44.862" v="745" actId="33524"/>
        <pc:sldMkLst>
          <pc:docMk/>
          <pc:sldMk cId="3045950767" sldId="2886"/>
        </pc:sldMkLst>
        <pc:spChg chg="mod">
          <ac:chgData name="魏 星达" userId="ca17b13798aa44f7" providerId="LiveId" clId="{B51FC67B-18BC-814E-A721-CE4F322C59C7}" dt="2021-11-15T05:50:44.862" v="745" actId="33524"/>
          <ac:spMkLst>
            <pc:docMk/>
            <pc:sldMk cId="3045950767" sldId="2886"/>
            <ac:spMk id="3" creationId="{8E71B443-0925-614B-8F14-88D65EAE56F2}"/>
          </ac:spMkLst>
        </pc:spChg>
      </pc:sldChg>
      <pc:sldChg chg="modSp mod">
        <pc:chgData name="魏 星达" userId="ca17b13798aa44f7" providerId="LiveId" clId="{B51FC67B-18BC-814E-A721-CE4F322C59C7}" dt="2021-11-15T05:51:29.237" v="887" actId="20577"/>
        <pc:sldMkLst>
          <pc:docMk/>
          <pc:sldMk cId="644080243" sldId="2888"/>
        </pc:sldMkLst>
        <pc:spChg chg="mod">
          <ac:chgData name="魏 星达" userId="ca17b13798aa44f7" providerId="LiveId" clId="{B51FC67B-18BC-814E-A721-CE4F322C59C7}" dt="2021-11-15T05:51:29.237" v="887" actId="20577"/>
          <ac:spMkLst>
            <pc:docMk/>
            <pc:sldMk cId="644080243" sldId="2888"/>
            <ac:spMk id="3" creationId="{66467E76-C26E-6B46-968F-EB450DAC1901}"/>
          </ac:spMkLst>
        </pc:spChg>
      </pc:sldChg>
      <pc:sldChg chg="modSp mod">
        <pc:chgData name="魏 星达" userId="ca17b13798aa44f7" providerId="LiveId" clId="{B51FC67B-18BC-814E-A721-CE4F322C59C7}" dt="2021-11-15T05:53:16.933" v="996" actId="20577"/>
        <pc:sldMkLst>
          <pc:docMk/>
          <pc:sldMk cId="1911714317" sldId="2889"/>
        </pc:sldMkLst>
        <pc:spChg chg="mod">
          <ac:chgData name="魏 星达" userId="ca17b13798aa44f7" providerId="LiveId" clId="{B51FC67B-18BC-814E-A721-CE4F322C59C7}" dt="2021-11-15T05:53:16.933" v="996" actId="20577"/>
          <ac:spMkLst>
            <pc:docMk/>
            <pc:sldMk cId="1911714317" sldId="2889"/>
            <ac:spMk id="3" creationId="{66467E76-C26E-6B46-968F-EB450DAC1901}"/>
          </ac:spMkLst>
        </pc:spChg>
      </pc:sldChg>
      <pc:sldChg chg="new del">
        <pc:chgData name="魏 星达" userId="ca17b13798aa44f7" providerId="LiveId" clId="{B51FC67B-18BC-814E-A721-CE4F322C59C7}" dt="2021-11-15T03:27:14.221" v="2" actId="680"/>
        <pc:sldMkLst>
          <pc:docMk/>
          <pc:sldMk cId="3502604659" sldId="2893"/>
        </pc:sldMkLst>
      </pc:sldChg>
    </pc:docChg>
  </pc:docChgLst>
  <pc:docChgLst>
    <pc:chgData name="魏 星达" userId="ca17b13798aa44f7" providerId="LiveId" clId="{D8B5E3FB-3C5E-744C-8B7A-0B9AC8CAAA61}"/>
    <pc:docChg chg="undo custSel addSld delSld modSld">
      <pc:chgData name="魏 星达" userId="ca17b13798aa44f7" providerId="LiveId" clId="{D8B5E3FB-3C5E-744C-8B7A-0B9AC8CAAA61}" dt="2021-11-12T09:24:51.105" v="11864" actId="20577"/>
      <pc:docMkLst>
        <pc:docMk/>
      </pc:docMkLst>
      <pc:sldChg chg="add del">
        <pc:chgData name="魏 星达" userId="ca17b13798aa44f7" providerId="LiveId" clId="{D8B5E3FB-3C5E-744C-8B7A-0B9AC8CAAA61}" dt="2021-11-12T08:55:02.234" v="10481"/>
        <pc:sldMkLst>
          <pc:docMk/>
          <pc:sldMk cId="2208209853" sldId="285"/>
        </pc:sldMkLst>
      </pc:sldChg>
      <pc:sldChg chg="modSp add mod">
        <pc:chgData name="魏 星达" userId="ca17b13798aa44f7" providerId="LiveId" clId="{D8B5E3FB-3C5E-744C-8B7A-0B9AC8CAAA61}" dt="2021-11-12T07:28:16.207" v="8193" actId="20577"/>
        <pc:sldMkLst>
          <pc:docMk/>
          <pc:sldMk cId="2310703520" sldId="1593"/>
        </pc:sldMkLst>
        <pc:spChg chg="mod">
          <ac:chgData name="魏 星达" userId="ca17b13798aa44f7" providerId="LiveId" clId="{D8B5E3FB-3C5E-744C-8B7A-0B9AC8CAAA61}" dt="2021-11-12T07:28:16.207" v="8193" actId="20577"/>
          <ac:spMkLst>
            <pc:docMk/>
            <pc:sldMk cId="2310703520" sldId="1593"/>
            <ac:spMk id="3" creationId="{D2556E8E-B9A4-8146-A17B-D90B7EE7129E}"/>
          </ac:spMkLst>
        </pc:spChg>
      </pc:sldChg>
      <pc:sldChg chg="modSp add mod">
        <pc:chgData name="魏 星达" userId="ca17b13798aa44f7" providerId="LiveId" clId="{D8B5E3FB-3C5E-744C-8B7A-0B9AC8CAAA61}" dt="2021-11-12T07:34:47.361" v="8653" actId="20577"/>
        <pc:sldMkLst>
          <pc:docMk/>
          <pc:sldMk cId="3710252163" sldId="1594"/>
        </pc:sldMkLst>
        <pc:spChg chg="mod">
          <ac:chgData name="魏 星达" userId="ca17b13798aa44f7" providerId="LiveId" clId="{D8B5E3FB-3C5E-744C-8B7A-0B9AC8CAAA61}" dt="2021-11-12T07:34:47.361" v="8653" actId="20577"/>
          <ac:spMkLst>
            <pc:docMk/>
            <pc:sldMk cId="3710252163" sldId="1594"/>
            <ac:spMk id="2" creationId="{C59DF379-8A09-6B4A-B346-168F0CBC6074}"/>
          </ac:spMkLst>
        </pc:spChg>
      </pc:sldChg>
      <pc:sldChg chg="addSp modSp add mod modAnim modNotesTx">
        <pc:chgData name="魏 星达" userId="ca17b13798aa44f7" providerId="LiveId" clId="{D8B5E3FB-3C5E-744C-8B7A-0B9AC8CAAA61}" dt="2021-11-12T07:31:19.872" v="8498" actId="20577"/>
        <pc:sldMkLst>
          <pc:docMk/>
          <pc:sldMk cId="1821496117" sldId="1611"/>
        </pc:sldMkLst>
        <pc:spChg chg="add mod">
          <ac:chgData name="魏 星达" userId="ca17b13798aa44f7" providerId="LiveId" clId="{D8B5E3FB-3C5E-744C-8B7A-0B9AC8CAAA61}" dt="2021-11-12T07:30:55.049" v="8350" actId="1076"/>
          <ac:spMkLst>
            <pc:docMk/>
            <pc:sldMk cId="1821496117" sldId="1611"/>
            <ac:spMk id="20" creationId="{235B2A98-8A48-4347-AA5B-9DC8F174891A}"/>
          </ac:spMkLst>
        </pc:spChg>
        <pc:spChg chg="mod">
          <ac:chgData name="魏 星达" userId="ca17b13798aa44f7" providerId="LiveId" clId="{D8B5E3FB-3C5E-744C-8B7A-0B9AC8CAAA61}" dt="2021-11-12T07:29:41.837" v="8225" actId="948"/>
          <ac:spMkLst>
            <pc:docMk/>
            <pc:sldMk cId="1821496117" sldId="1611"/>
            <ac:spMk id="39" creationId="{DDEE5F84-C8EE-F343-8167-7F12F2E75225}"/>
          </ac:spMkLst>
        </pc:spChg>
        <pc:spChg chg="mod">
          <ac:chgData name="魏 星达" userId="ca17b13798aa44f7" providerId="LiveId" clId="{D8B5E3FB-3C5E-744C-8B7A-0B9AC8CAAA61}" dt="2021-11-12T07:30:46.115" v="8347" actId="1076"/>
          <ac:spMkLst>
            <pc:docMk/>
            <pc:sldMk cId="1821496117" sldId="1611"/>
            <ac:spMk id="40" creationId="{7A71DDC7-9F5E-5644-920D-40300E55AE2E}"/>
          </ac:spMkLst>
        </pc:spChg>
      </pc:sldChg>
      <pc:sldChg chg="add">
        <pc:chgData name="魏 星达" userId="ca17b13798aa44f7" providerId="LiveId" clId="{D8B5E3FB-3C5E-744C-8B7A-0B9AC8CAAA61}" dt="2021-11-12T07:28:47.244" v="8195"/>
        <pc:sldMkLst>
          <pc:docMk/>
          <pc:sldMk cId="796741388" sldId="1613"/>
        </pc:sldMkLst>
      </pc:sldChg>
      <pc:sldChg chg="modSp add mod">
        <pc:chgData name="魏 星达" userId="ca17b13798aa44f7" providerId="LiveId" clId="{D8B5E3FB-3C5E-744C-8B7A-0B9AC8CAAA61}" dt="2021-11-12T07:33:19.927" v="8629" actId="20577"/>
        <pc:sldMkLst>
          <pc:docMk/>
          <pc:sldMk cId="824118862" sldId="1616"/>
        </pc:sldMkLst>
        <pc:spChg chg="mod">
          <ac:chgData name="魏 星达" userId="ca17b13798aa44f7" providerId="LiveId" clId="{D8B5E3FB-3C5E-744C-8B7A-0B9AC8CAAA61}" dt="2021-11-12T07:32:47.302" v="8509" actId="20577"/>
          <ac:spMkLst>
            <pc:docMk/>
            <pc:sldMk cId="824118862" sldId="1616"/>
            <ac:spMk id="3" creationId="{20909C69-67B9-5E42-BDC3-CB5FBB851A8C}"/>
          </ac:spMkLst>
        </pc:spChg>
        <pc:spChg chg="mod">
          <ac:chgData name="魏 星达" userId="ca17b13798aa44f7" providerId="LiveId" clId="{D8B5E3FB-3C5E-744C-8B7A-0B9AC8CAAA61}" dt="2021-11-12T07:32:09.555" v="8502" actId="207"/>
          <ac:spMkLst>
            <pc:docMk/>
            <pc:sldMk cId="824118862" sldId="1616"/>
            <ac:spMk id="6" creationId="{79617FFF-EA9C-5F43-807C-CACA9DD5FB6B}"/>
          </ac:spMkLst>
        </pc:spChg>
        <pc:spChg chg="mod">
          <ac:chgData name="魏 星达" userId="ca17b13798aa44f7" providerId="LiveId" clId="{D8B5E3FB-3C5E-744C-8B7A-0B9AC8CAAA61}" dt="2021-11-12T07:33:19.927" v="8629" actId="20577"/>
          <ac:spMkLst>
            <pc:docMk/>
            <pc:sldMk cId="824118862" sldId="1616"/>
            <ac:spMk id="10" creationId="{BBB46C22-8E19-1043-8978-91EC5C3E221D}"/>
          </ac:spMkLst>
        </pc:spChg>
      </pc:sldChg>
      <pc:sldChg chg="add">
        <pc:chgData name="魏 星达" userId="ca17b13798aa44f7" providerId="LiveId" clId="{D8B5E3FB-3C5E-744C-8B7A-0B9AC8CAAA61}" dt="2021-11-12T07:35:07.727" v="8655"/>
        <pc:sldMkLst>
          <pc:docMk/>
          <pc:sldMk cId="500715053" sldId="1617"/>
        </pc:sldMkLst>
      </pc:sldChg>
      <pc:sldChg chg="modSp add mod">
        <pc:chgData name="魏 星达" userId="ca17b13798aa44f7" providerId="LiveId" clId="{D8B5E3FB-3C5E-744C-8B7A-0B9AC8CAAA61}" dt="2021-11-12T07:36:56.967" v="8659" actId="20577"/>
        <pc:sldMkLst>
          <pc:docMk/>
          <pc:sldMk cId="3600591884" sldId="1618"/>
        </pc:sldMkLst>
        <pc:spChg chg="mod">
          <ac:chgData name="魏 星达" userId="ca17b13798aa44f7" providerId="LiveId" clId="{D8B5E3FB-3C5E-744C-8B7A-0B9AC8CAAA61}" dt="2021-11-12T07:36:56.967" v="8659" actId="20577"/>
          <ac:spMkLst>
            <pc:docMk/>
            <pc:sldMk cId="3600591884" sldId="1618"/>
            <ac:spMk id="2" creationId="{770350DD-B478-7A42-A544-0D0E33E5041F}"/>
          </ac:spMkLst>
        </pc:spChg>
      </pc:sldChg>
      <pc:sldChg chg="add">
        <pc:chgData name="魏 星达" userId="ca17b13798aa44f7" providerId="LiveId" clId="{D8B5E3FB-3C5E-744C-8B7A-0B9AC8CAAA61}" dt="2021-11-12T07:35:00.472" v="8654"/>
        <pc:sldMkLst>
          <pc:docMk/>
          <pc:sldMk cId="2503844416" sldId="1620"/>
        </pc:sldMkLst>
      </pc:sldChg>
      <pc:sldChg chg="add">
        <pc:chgData name="魏 星达" userId="ca17b13798aa44f7" providerId="LiveId" clId="{D8B5E3FB-3C5E-744C-8B7A-0B9AC8CAAA61}" dt="2021-11-12T07:34:27.143" v="8631"/>
        <pc:sldMkLst>
          <pc:docMk/>
          <pc:sldMk cId="3190449860" sldId="1621"/>
        </pc:sldMkLst>
      </pc:sldChg>
      <pc:sldChg chg="addSp delSp modSp add mod">
        <pc:chgData name="魏 星达" userId="ca17b13798aa44f7" providerId="LiveId" clId="{D8B5E3FB-3C5E-744C-8B7A-0B9AC8CAAA61}" dt="2021-11-12T07:27:02.200" v="8174" actId="2085"/>
        <pc:sldMkLst>
          <pc:docMk/>
          <pc:sldMk cId="2440653698" sldId="1658"/>
        </pc:sldMkLst>
        <pc:spChg chg="del">
          <ac:chgData name="魏 星达" userId="ca17b13798aa44f7" providerId="LiveId" clId="{D8B5E3FB-3C5E-744C-8B7A-0B9AC8CAAA61}" dt="2021-11-12T07:26:47.438" v="8169" actId="478"/>
          <ac:spMkLst>
            <pc:docMk/>
            <pc:sldMk cId="2440653698" sldId="1658"/>
            <ac:spMk id="2" creationId="{2515956A-6340-D64A-A2BD-C18557E9D24D}"/>
          </ac:spMkLst>
        </pc:spChg>
        <pc:spChg chg="del">
          <ac:chgData name="魏 星达" userId="ca17b13798aa44f7" providerId="LiveId" clId="{D8B5E3FB-3C5E-744C-8B7A-0B9AC8CAAA61}" dt="2021-11-12T07:26:47.438" v="8169" actId="478"/>
          <ac:spMkLst>
            <pc:docMk/>
            <pc:sldMk cId="2440653698" sldId="1658"/>
            <ac:spMk id="3" creationId="{60EC19BC-DF2B-3049-A1CF-0983019CD344}"/>
          </ac:spMkLst>
        </pc:spChg>
        <pc:spChg chg="del">
          <ac:chgData name="魏 星达" userId="ca17b13798aa44f7" providerId="LiveId" clId="{D8B5E3FB-3C5E-744C-8B7A-0B9AC8CAAA61}" dt="2021-11-12T07:26:54.196" v="8171" actId="478"/>
          <ac:spMkLst>
            <pc:docMk/>
            <pc:sldMk cId="2440653698" sldId="1658"/>
            <ac:spMk id="4" creationId="{E66B96F5-1166-7B4D-959B-DF97950E2933}"/>
          </ac:spMkLst>
        </pc:spChg>
        <pc:spChg chg="mod">
          <ac:chgData name="魏 星达" userId="ca17b13798aa44f7" providerId="LiveId" clId="{D8B5E3FB-3C5E-744C-8B7A-0B9AC8CAAA61}" dt="2021-11-12T07:26:52.140" v="8170" actId="1076"/>
          <ac:spMkLst>
            <pc:docMk/>
            <pc:sldMk cId="2440653698" sldId="1658"/>
            <ac:spMk id="5" creationId="{7E76AADF-0615-D840-B99D-BB827CE20B90}"/>
          </ac:spMkLst>
        </pc:spChg>
        <pc:spChg chg="mod">
          <ac:chgData name="魏 星达" userId="ca17b13798aa44f7" providerId="LiveId" clId="{D8B5E3FB-3C5E-744C-8B7A-0B9AC8CAAA61}" dt="2021-11-12T07:26:52.140" v="8170" actId="1076"/>
          <ac:spMkLst>
            <pc:docMk/>
            <pc:sldMk cId="2440653698" sldId="1658"/>
            <ac:spMk id="6" creationId="{7F3F2D72-5CE9-1345-80A8-1EAB379B68C4}"/>
          </ac:spMkLst>
        </pc:spChg>
        <pc:spChg chg="mod">
          <ac:chgData name="魏 星达" userId="ca17b13798aa44f7" providerId="LiveId" clId="{D8B5E3FB-3C5E-744C-8B7A-0B9AC8CAAA61}" dt="2021-11-12T07:26:52.140" v="8170" actId="1076"/>
          <ac:spMkLst>
            <pc:docMk/>
            <pc:sldMk cId="2440653698" sldId="1658"/>
            <ac:spMk id="7" creationId="{21F1F763-EE5C-BA48-9C13-21133BEAF3AC}"/>
          </ac:spMkLst>
        </pc:spChg>
        <pc:spChg chg="mod">
          <ac:chgData name="魏 星达" userId="ca17b13798aa44f7" providerId="LiveId" clId="{D8B5E3FB-3C5E-744C-8B7A-0B9AC8CAAA61}" dt="2021-11-12T07:26:52.140" v="8170" actId="1076"/>
          <ac:spMkLst>
            <pc:docMk/>
            <pc:sldMk cId="2440653698" sldId="1658"/>
            <ac:spMk id="8" creationId="{A7547426-C24F-5740-81AB-43EE787619D8}"/>
          </ac:spMkLst>
        </pc:spChg>
        <pc:spChg chg="add mod">
          <ac:chgData name="魏 星达" userId="ca17b13798aa44f7" providerId="LiveId" clId="{D8B5E3FB-3C5E-744C-8B7A-0B9AC8CAAA61}" dt="2021-11-12T07:27:02.200" v="8174" actId="2085"/>
          <ac:spMkLst>
            <pc:docMk/>
            <pc:sldMk cId="2440653698" sldId="1658"/>
            <ac:spMk id="9" creationId="{FEF196E0-DCB9-F540-AAB0-26C043691193}"/>
          </ac:spMkLst>
        </pc:spChg>
        <pc:spChg chg="mod">
          <ac:chgData name="魏 星达" userId="ca17b13798aa44f7" providerId="LiveId" clId="{D8B5E3FB-3C5E-744C-8B7A-0B9AC8CAAA61}" dt="2021-11-12T07:26:52.140" v="8170" actId="1076"/>
          <ac:spMkLst>
            <pc:docMk/>
            <pc:sldMk cId="2440653698" sldId="1658"/>
            <ac:spMk id="11" creationId="{8F447987-F938-5A42-AE17-2E597F4D4B33}"/>
          </ac:spMkLst>
        </pc:spChg>
        <pc:spChg chg="del">
          <ac:chgData name="魏 星达" userId="ca17b13798aa44f7" providerId="LiveId" clId="{D8B5E3FB-3C5E-744C-8B7A-0B9AC8CAAA61}" dt="2021-11-12T07:26:44.972" v="8168" actId="478"/>
          <ac:spMkLst>
            <pc:docMk/>
            <pc:sldMk cId="2440653698" sldId="1658"/>
            <ac:spMk id="12" creationId="{8973E1E8-86CA-F54C-ABA4-8BBE487B233C}"/>
          </ac:spMkLst>
        </pc:spChg>
        <pc:spChg chg="del">
          <ac:chgData name="魏 星达" userId="ca17b13798aa44f7" providerId="LiveId" clId="{D8B5E3FB-3C5E-744C-8B7A-0B9AC8CAAA61}" dt="2021-11-12T07:26:44.972" v="8168" actId="478"/>
          <ac:spMkLst>
            <pc:docMk/>
            <pc:sldMk cId="2440653698" sldId="1658"/>
            <ac:spMk id="13" creationId="{B4ED3B3A-53B6-1D41-BD20-5750A670B710}"/>
          </ac:spMkLst>
        </pc:spChg>
      </pc:sldChg>
      <pc:sldChg chg="add">
        <pc:chgData name="魏 星达" userId="ca17b13798aa44f7" providerId="LiveId" clId="{D8B5E3FB-3C5E-744C-8B7A-0B9AC8CAAA61}" dt="2021-11-12T07:34:19.135" v="8630"/>
        <pc:sldMkLst>
          <pc:docMk/>
          <pc:sldMk cId="2930868961" sldId="1662"/>
        </pc:sldMkLst>
      </pc:sldChg>
      <pc:sldChg chg="add">
        <pc:chgData name="魏 星达" userId="ca17b13798aa44f7" providerId="LiveId" clId="{D8B5E3FB-3C5E-744C-8B7A-0B9AC8CAAA61}" dt="2021-11-12T07:31:34.491" v="8500"/>
        <pc:sldMkLst>
          <pc:docMk/>
          <pc:sldMk cId="361459763" sldId="1666"/>
        </pc:sldMkLst>
      </pc:sldChg>
      <pc:sldChg chg="addSp delSp modSp add modNotesTx">
        <pc:chgData name="魏 星达" userId="ca17b13798aa44f7" providerId="LiveId" clId="{D8B5E3FB-3C5E-744C-8B7A-0B9AC8CAAA61}" dt="2021-11-12T07:47:02.358" v="8925" actId="20577"/>
        <pc:sldMkLst>
          <pc:docMk/>
          <pc:sldMk cId="3165203195" sldId="1671"/>
        </pc:sldMkLst>
        <pc:spChg chg="add del mod">
          <ac:chgData name="魏 星达" userId="ca17b13798aa44f7" providerId="LiveId" clId="{D8B5E3FB-3C5E-744C-8B7A-0B9AC8CAAA61}" dt="2021-11-12T07:40:21.582" v="8675"/>
          <ac:spMkLst>
            <pc:docMk/>
            <pc:sldMk cId="3165203195" sldId="1671"/>
            <ac:spMk id="7" creationId="{B3EE5846-2BA9-5B4B-A0A6-82F2238E1091}"/>
          </ac:spMkLst>
        </pc:spChg>
        <pc:spChg chg="add mod">
          <ac:chgData name="魏 星达" userId="ca17b13798aa44f7" providerId="LiveId" clId="{D8B5E3FB-3C5E-744C-8B7A-0B9AC8CAAA61}" dt="2021-11-12T07:40:28.539" v="8676"/>
          <ac:spMkLst>
            <pc:docMk/>
            <pc:sldMk cId="3165203195" sldId="1671"/>
            <ac:spMk id="17" creationId="{E008A654-DEE6-DF45-B00E-6BEBC5EA36B9}"/>
          </ac:spMkLst>
        </pc:spChg>
        <pc:spChg chg="add mod">
          <ac:chgData name="魏 星达" userId="ca17b13798aa44f7" providerId="LiveId" clId="{D8B5E3FB-3C5E-744C-8B7A-0B9AC8CAAA61}" dt="2021-11-12T07:40:28.539" v="8676"/>
          <ac:spMkLst>
            <pc:docMk/>
            <pc:sldMk cId="3165203195" sldId="1671"/>
            <ac:spMk id="19" creationId="{4B13E5F0-1356-F24B-A1E3-AB15E1E72558}"/>
          </ac:spMkLst>
        </pc:spChg>
        <pc:picChg chg="add mod">
          <ac:chgData name="魏 星达" userId="ca17b13798aa44f7" providerId="LiveId" clId="{D8B5E3FB-3C5E-744C-8B7A-0B9AC8CAAA61}" dt="2021-11-12T07:40:28.539" v="8676"/>
          <ac:picMkLst>
            <pc:docMk/>
            <pc:sldMk cId="3165203195" sldId="1671"/>
            <ac:picMk id="15" creationId="{D384E7FD-FD53-504D-9793-883F8FB8F945}"/>
          </ac:picMkLst>
        </pc:picChg>
      </pc:sldChg>
      <pc:sldChg chg="modSp mod">
        <pc:chgData name="魏 星达" userId="ca17b13798aa44f7" providerId="LiveId" clId="{D8B5E3FB-3C5E-744C-8B7A-0B9AC8CAAA61}" dt="2021-11-12T07:46:10.912" v="8799" actId="20577"/>
        <pc:sldMkLst>
          <pc:docMk/>
          <pc:sldMk cId="3628960693" sldId="2241"/>
        </pc:sldMkLst>
        <pc:spChg chg="mod">
          <ac:chgData name="魏 星达" userId="ca17b13798aa44f7" providerId="LiveId" clId="{D8B5E3FB-3C5E-744C-8B7A-0B9AC8CAAA61}" dt="2021-11-09T03:48:52.138" v="1099" actId="20577"/>
          <ac:spMkLst>
            <pc:docMk/>
            <pc:sldMk cId="3628960693" sldId="2241"/>
            <ac:spMk id="5" creationId="{2C7C6228-E47F-EA4B-8DD8-28647C76DDD6}"/>
          </ac:spMkLst>
        </pc:spChg>
        <pc:spChg chg="mod">
          <ac:chgData name="魏 星达" userId="ca17b13798aa44f7" providerId="LiveId" clId="{D8B5E3FB-3C5E-744C-8B7A-0B9AC8CAAA61}" dt="2021-11-12T07:46:10.912" v="8799" actId="20577"/>
          <ac:spMkLst>
            <pc:docMk/>
            <pc:sldMk cId="3628960693" sldId="2241"/>
            <ac:spMk id="10" creationId="{B6099FE4-63D1-FF4F-9D92-DDDE3165CCF5}"/>
          </ac:spMkLst>
        </pc:spChg>
      </pc:sldChg>
      <pc:sldChg chg="del">
        <pc:chgData name="魏 星达" userId="ca17b13798aa44f7" providerId="LiveId" clId="{D8B5E3FB-3C5E-744C-8B7A-0B9AC8CAAA61}" dt="2021-11-08T09:08:26.921" v="1" actId="2696"/>
        <pc:sldMkLst>
          <pc:docMk/>
          <pc:sldMk cId="5305553" sldId="2412"/>
        </pc:sldMkLst>
      </pc:sldChg>
      <pc:sldChg chg="del">
        <pc:chgData name="魏 星达" userId="ca17b13798aa44f7" providerId="LiveId" clId="{D8B5E3FB-3C5E-744C-8B7A-0B9AC8CAAA61}" dt="2021-11-08T09:08:26.921" v="1" actId="2696"/>
        <pc:sldMkLst>
          <pc:docMk/>
          <pc:sldMk cId="3391617947" sldId="2414"/>
        </pc:sldMkLst>
      </pc:sldChg>
      <pc:sldChg chg="del">
        <pc:chgData name="魏 星达" userId="ca17b13798aa44f7" providerId="LiveId" clId="{D8B5E3FB-3C5E-744C-8B7A-0B9AC8CAAA61}" dt="2021-11-08T09:08:26.921" v="1" actId="2696"/>
        <pc:sldMkLst>
          <pc:docMk/>
          <pc:sldMk cId="4040921146" sldId="2418"/>
        </pc:sldMkLst>
      </pc:sldChg>
      <pc:sldChg chg="del">
        <pc:chgData name="魏 星达" userId="ca17b13798aa44f7" providerId="LiveId" clId="{D8B5E3FB-3C5E-744C-8B7A-0B9AC8CAAA61}" dt="2021-11-08T09:08:26.921" v="1" actId="2696"/>
        <pc:sldMkLst>
          <pc:docMk/>
          <pc:sldMk cId="3499332337" sldId="2419"/>
        </pc:sldMkLst>
      </pc:sldChg>
      <pc:sldChg chg="del">
        <pc:chgData name="魏 星达" userId="ca17b13798aa44f7" providerId="LiveId" clId="{D8B5E3FB-3C5E-744C-8B7A-0B9AC8CAAA61}" dt="2021-11-08T09:08:26.921" v="1" actId="2696"/>
        <pc:sldMkLst>
          <pc:docMk/>
          <pc:sldMk cId="3064509943" sldId="2420"/>
        </pc:sldMkLst>
      </pc:sldChg>
      <pc:sldChg chg="del">
        <pc:chgData name="魏 星达" userId="ca17b13798aa44f7" providerId="LiveId" clId="{D8B5E3FB-3C5E-744C-8B7A-0B9AC8CAAA61}" dt="2021-11-08T09:08:26.921" v="1" actId="2696"/>
        <pc:sldMkLst>
          <pc:docMk/>
          <pc:sldMk cId="1204325321" sldId="2422"/>
        </pc:sldMkLst>
      </pc:sldChg>
      <pc:sldChg chg="del">
        <pc:chgData name="魏 星达" userId="ca17b13798aa44f7" providerId="LiveId" clId="{D8B5E3FB-3C5E-744C-8B7A-0B9AC8CAAA61}" dt="2021-11-08T09:08:26.921" v="1" actId="2696"/>
        <pc:sldMkLst>
          <pc:docMk/>
          <pc:sldMk cId="1677721124" sldId="2425"/>
        </pc:sldMkLst>
      </pc:sldChg>
      <pc:sldChg chg="del">
        <pc:chgData name="魏 星达" userId="ca17b13798aa44f7" providerId="LiveId" clId="{D8B5E3FB-3C5E-744C-8B7A-0B9AC8CAAA61}" dt="2021-11-08T09:08:26.921" v="1" actId="2696"/>
        <pc:sldMkLst>
          <pc:docMk/>
          <pc:sldMk cId="2176119614" sldId="2426"/>
        </pc:sldMkLst>
      </pc:sldChg>
      <pc:sldChg chg="del">
        <pc:chgData name="魏 星达" userId="ca17b13798aa44f7" providerId="LiveId" clId="{D8B5E3FB-3C5E-744C-8B7A-0B9AC8CAAA61}" dt="2021-11-08T09:08:26.921" v="1" actId="2696"/>
        <pc:sldMkLst>
          <pc:docMk/>
          <pc:sldMk cId="2150790835" sldId="2453"/>
        </pc:sldMkLst>
      </pc:sldChg>
      <pc:sldChg chg="del">
        <pc:chgData name="魏 星达" userId="ca17b13798aa44f7" providerId="LiveId" clId="{D8B5E3FB-3C5E-744C-8B7A-0B9AC8CAAA61}" dt="2021-11-08T09:08:26.921" v="1" actId="2696"/>
        <pc:sldMkLst>
          <pc:docMk/>
          <pc:sldMk cId="1781540858" sldId="2454"/>
        </pc:sldMkLst>
      </pc:sldChg>
      <pc:sldChg chg="add del">
        <pc:chgData name="魏 星达" userId="ca17b13798aa44f7" providerId="LiveId" clId="{D8B5E3FB-3C5E-744C-8B7A-0B9AC8CAAA61}" dt="2021-11-12T07:45:28.804" v="8788" actId="2696"/>
        <pc:sldMkLst>
          <pc:docMk/>
          <pc:sldMk cId="203006083" sldId="2460"/>
        </pc:sldMkLst>
      </pc:sldChg>
      <pc:sldChg chg="modSp add mod">
        <pc:chgData name="魏 星达" userId="ca17b13798aa44f7" providerId="LiveId" clId="{D8B5E3FB-3C5E-744C-8B7A-0B9AC8CAAA61}" dt="2021-11-12T07:38:43.866" v="8671" actId="20577"/>
        <pc:sldMkLst>
          <pc:docMk/>
          <pc:sldMk cId="115466326" sldId="2461"/>
        </pc:sldMkLst>
        <pc:spChg chg="mod">
          <ac:chgData name="魏 星达" userId="ca17b13798aa44f7" providerId="LiveId" clId="{D8B5E3FB-3C5E-744C-8B7A-0B9AC8CAAA61}" dt="2021-11-12T07:38:43.866" v="8671" actId="20577"/>
          <ac:spMkLst>
            <pc:docMk/>
            <pc:sldMk cId="115466326" sldId="2461"/>
            <ac:spMk id="2" creationId="{0025FD1C-A66E-DA47-BE65-C47BE8AD5359}"/>
          </ac:spMkLst>
        </pc:spChg>
      </pc:sldChg>
      <pc:sldChg chg="add">
        <pc:chgData name="魏 星达" userId="ca17b13798aa44f7" providerId="LiveId" clId="{D8B5E3FB-3C5E-744C-8B7A-0B9AC8CAAA61}" dt="2021-11-12T07:37:04.875" v="8660"/>
        <pc:sldMkLst>
          <pc:docMk/>
          <pc:sldMk cId="4074469059" sldId="2464"/>
        </pc:sldMkLst>
      </pc:sldChg>
      <pc:sldChg chg="add">
        <pc:chgData name="魏 星达" userId="ca17b13798aa44f7" providerId="LiveId" clId="{D8B5E3FB-3C5E-744C-8B7A-0B9AC8CAAA61}" dt="2021-11-12T07:39:22.009" v="8672"/>
        <pc:sldMkLst>
          <pc:docMk/>
          <pc:sldMk cId="3497948155" sldId="2465"/>
        </pc:sldMkLst>
      </pc:sldChg>
      <pc:sldChg chg="del">
        <pc:chgData name="魏 星达" userId="ca17b13798aa44f7" providerId="LiveId" clId="{D8B5E3FB-3C5E-744C-8B7A-0B9AC8CAAA61}" dt="2021-11-08T09:08:26.921" v="1" actId="2696"/>
        <pc:sldMkLst>
          <pc:docMk/>
          <pc:sldMk cId="1217933146" sldId="2475"/>
        </pc:sldMkLst>
      </pc:sldChg>
      <pc:sldChg chg="del">
        <pc:chgData name="魏 星达" userId="ca17b13798aa44f7" providerId="LiveId" clId="{D8B5E3FB-3C5E-744C-8B7A-0B9AC8CAAA61}" dt="2021-11-08T09:08:26.921" v="1" actId="2696"/>
        <pc:sldMkLst>
          <pc:docMk/>
          <pc:sldMk cId="3535723165" sldId="2503"/>
        </pc:sldMkLst>
      </pc:sldChg>
      <pc:sldChg chg="del">
        <pc:chgData name="魏 星达" userId="ca17b13798aa44f7" providerId="LiveId" clId="{D8B5E3FB-3C5E-744C-8B7A-0B9AC8CAAA61}" dt="2021-11-08T09:08:26.921" v="1" actId="2696"/>
        <pc:sldMkLst>
          <pc:docMk/>
          <pc:sldMk cId="3221299350" sldId="2519"/>
        </pc:sldMkLst>
      </pc:sldChg>
      <pc:sldChg chg="del">
        <pc:chgData name="魏 星达" userId="ca17b13798aa44f7" providerId="LiveId" clId="{D8B5E3FB-3C5E-744C-8B7A-0B9AC8CAAA61}" dt="2021-11-08T09:08:26.921" v="1" actId="2696"/>
        <pc:sldMkLst>
          <pc:docMk/>
          <pc:sldMk cId="1185987053" sldId="2587"/>
        </pc:sldMkLst>
      </pc:sldChg>
      <pc:sldChg chg="del">
        <pc:chgData name="魏 星达" userId="ca17b13798aa44f7" providerId="LiveId" clId="{D8B5E3FB-3C5E-744C-8B7A-0B9AC8CAAA61}" dt="2021-11-08T09:08:26.921" v="1" actId="2696"/>
        <pc:sldMkLst>
          <pc:docMk/>
          <pc:sldMk cId="3448394934" sldId="2588"/>
        </pc:sldMkLst>
      </pc:sldChg>
      <pc:sldChg chg="del">
        <pc:chgData name="魏 星达" userId="ca17b13798aa44f7" providerId="LiveId" clId="{D8B5E3FB-3C5E-744C-8B7A-0B9AC8CAAA61}" dt="2021-11-08T09:08:26.921" v="1" actId="2696"/>
        <pc:sldMkLst>
          <pc:docMk/>
          <pc:sldMk cId="3108041198" sldId="2589"/>
        </pc:sldMkLst>
      </pc:sldChg>
      <pc:sldChg chg="del">
        <pc:chgData name="魏 星达" userId="ca17b13798aa44f7" providerId="LiveId" clId="{D8B5E3FB-3C5E-744C-8B7A-0B9AC8CAAA61}" dt="2021-11-08T09:08:26.921" v="1" actId="2696"/>
        <pc:sldMkLst>
          <pc:docMk/>
          <pc:sldMk cId="2275593127" sldId="2590"/>
        </pc:sldMkLst>
      </pc:sldChg>
      <pc:sldChg chg="del">
        <pc:chgData name="魏 星达" userId="ca17b13798aa44f7" providerId="LiveId" clId="{D8B5E3FB-3C5E-744C-8B7A-0B9AC8CAAA61}" dt="2021-11-08T09:08:26.921" v="1" actId="2696"/>
        <pc:sldMkLst>
          <pc:docMk/>
          <pc:sldMk cId="4215482373" sldId="2591"/>
        </pc:sldMkLst>
      </pc:sldChg>
      <pc:sldChg chg="del">
        <pc:chgData name="魏 星达" userId="ca17b13798aa44f7" providerId="LiveId" clId="{D8B5E3FB-3C5E-744C-8B7A-0B9AC8CAAA61}" dt="2021-11-08T09:08:26.921" v="1" actId="2696"/>
        <pc:sldMkLst>
          <pc:docMk/>
          <pc:sldMk cId="1093242359" sldId="2592"/>
        </pc:sldMkLst>
      </pc:sldChg>
      <pc:sldChg chg="del">
        <pc:chgData name="魏 星达" userId="ca17b13798aa44f7" providerId="LiveId" clId="{D8B5E3FB-3C5E-744C-8B7A-0B9AC8CAAA61}" dt="2021-11-08T09:08:26.921" v="1" actId="2696"/>
        <pc:sldMkLst>
          <pc:docMk/>
          <pc:sldMk cId="791662050" sldId="2593"/>
        </pc:sldMkLst>
      </pc:sldChg>
      <pc:sldChg chg="del">
        <pc:chgData name="魏 星达" userId="ca17b13798aa44f7" providerId="LiveId" clId="{D8B5E3FB-3C5E-744C-8B7A-0B9AC8CAAA61}" dt="2021-11-08T09:08:26.921" v="1" actId="2696"/>
        <pc:sldMkLst>
          <pc:docMk/>
          <pc:sldMk cId="3430869129" sldId="2595"/>
        </pc:sldMkLst>
      </pc:sldChg>
      <pc:sldChg chg="del">
        <pc:chgData name="魏 星达" userId="ca17b13798aa44f7" providerId="LiveId" clId="{D8B5E3FB-3C5E-744C-8B7A-0B9AC8CAAA61}" dt="2021-11-08T09:08:26.921" v="1" actId="2696"/>
        <pc:sldMkLst>
          <pc:docMk/>
          <pc:sldMk cId="598412902" sldId="2596"/>
        </pc:sldMkLst>
      </pc:sldChg>
      <pc:sldChg chg="del">
        <pc:chgData name="魏 星达" userId="ca17b13798aa44f7" providerId="LiveId" clId="{D8B5E3FB-3C5E-744C-8B7A-0B9AC8CAAA61}" dt="2021-11-08T09:08:26.921" v="1" actId="2696"/>
        <pc:sldMkLst>
          <pc:docMk/>
          <pc:sldMk cId="1898764717" sldId="2597"/>
        </pc:sldMkLst>
      </pc:sldChg>
      <pc:sldChg chg="del">
        <pc:chgData name="魏 星达" userId="ca17b13798aa44f7" providerId="LiveId" clId="{D8B5E3FB-3C5E-744C-8B7A-0B9AC8CAAA61}" dt="2021-11-08T09:08:26.921" v="1" actId="2696"/>
        <pc:sldMkLst>
          <pc:docMk/>
          <pc:sldMk cId="3333878391" sldId="2600"/>
        </pc:sldMkLst>
      </pc:sldChg>
      <pc:sldChg chg="del">
        <pc:chgData name="魏 星达" userId="ca17b13798aa44f7" providerId="LiveId" clId="{D8B5E3FB-3C5E-744C-8B7A-0B9AC8CAAA61}" dt="2021-11-08T09:08:26.921" v="1" actId="2696"/>
        <pc:sldMkLst>
          <pc:docMk/>
          <pc:sldMk cId="3236256323" sldId="2601"/>
        </pc:sldMkLst>
      </pc:sldChg>
      <pc:sldChg chg="del">
        <pc:chgData name="魏 星达" userId="ca17b13798aa44f7" providerId="LiveId" clId="{D8B5E3FB-3C5E-744C-8B7A-0B9AC8CAAA61}" dt="2021-11-08T09:08:26.921" v="1" actId="2696"/>
        <pc:sldMkLst>
          <pc:docMk/>
          <pc:sldMk cId="2556399565" sldId="2604"/>
        </pc:sldMkLst>
      </pc:sldChg>
      <pc:sldChg chg="del">
        <pc:chgData name="魏 星达" userId="ca17b13798aa44f7" providerId="LiveId" clId="{D8B5E3FB-3C5E-744C-8B7A-0B9AC8CAAA61}" dt="2021-11-08T09:08:26.921" v="1" actId="2696"/>
        <pc:sldMkLst>
          <pc:docMk/>
          <pc:sldMk cId="1614802366" sldId="2606"/>
        </pc:sldMkLst>
      </pc:sldChg>
      <pc:sldChg chg="addSp modSp add del mod">
        <pc:chgData name="魏 星达" userId="ca17b13798aa44f7" providerId="LiveId" clId="{D8B5E3FB-3C5E-744C-8B7A-0B9AC8CAAA61}" dt="2021-11-10T05:17:23.592" v="1410" actId="1076"/>
        <pc:sldMkLst>
          <pc:docMk/>
          <pc:sldMk cId="560485110" sldId="2607"/>
        </pc:sldMkLst>
        <pc:spChg chg="mod">
          <ac:chgData name="魏 星达" userId="ca17b13798aa44f7" providerId="LiveId" clId="{D8B5E3FB-3C5E-744C-8B7A-0B9AC8CAAA61}" dt="2021-11-08T09:08:53.930" v="40" actId="20577"/>
          <ac:spMkLst>
            <pc:docMk/>
            <pc:sldMk cId="560485110" sldId="2607"/>
            <ac:spMk id="2" creationId="{C4629361-821E-344C-B689-CFC4BD3E9378}"/>
          </ac:spMkLst>
        </pc:spChg>
        <pc:spChg chg="add mod">
          <ac:chgData name="魏 星达" userId="ca17b13798aa44f7" providerId="LiveId" clId="{D8B5E3FB-3C5E-744C-8B7A-0B9AC8CAAA61}" dt="2021-11-10T05:17:23.592" v="1410" actId="1076"/>
          <ac:spMkLst>
            <pc:docMk/>
            <pc:sldMk cId="560485110" sldId="2607"/>
            <ac:spMk id="5" creationId="{57A5C436-9775-584F-892C-96B0B2332A12}"/>
          </ac:spMkLst>
        </pc:spChg>
        <pc:spChg chg="add mod">
          <ac:chgData name="魏 星达" userId="ca17b13798aa44f7" providerId="LiveId" clId="{D8B5E3FB-3C5E-744C-8B7A-0B9AC8CAAA61}" dt="2021-11-10T05:17:23.592" v="1410" actId="1076"/>
          <ac:spMkLst>
            <pc:docMk/>
            <pc:sldMk cId="560485110" sldId="2607"/>
            <ac:spMk id="6" creationId="{4F093C5D-753C-0845-92D3-A4526CA1C4C1}"/>
          </ac:spMkLst>
        </pc:spChg>
      </pc:sldChg>
      <pc:sldChg chg="del">
        <pc:chgData name="魏 星达" userId="ca17b13798aa44f7" providerId="LiveId" clId="{D8B5E3FB-3C5E-744C-8B7A-0B9AC8CAAA61}" dt="2021-11-08T09:08:26.921" v="1" actId="2696"/>
        <pc:sldMkLst>
          <pc:docMk/>
          <pc:sldMk cId="3560846042" sldId="2609"/>
        </pc:sldMkLst>
      </pc:sldChg>
      <pc:sldChg chg="del">
        <pc:chgData name="魏 星达" userId="ca17b13798aa44f7" providerId="LiveId" clId="{D8B5E3FB-3C5E-744C-8B7A-0B9AC8CAAA61}" dt="2021-11-08T09:08:26.921" v="1" actId="2696"/>
        <pc:sldMkLst>
          <pc:docMk/>
          <pc:sldMk cId="2523158306" sldId="2611"/>
        </pc:sldMkLst>
      </pc:sldChg>
      <pc:sldChg chg="del">
        <pc:chgData name="魏 星达" userId="ca17b13798aa44f7" providerId="LiveId" clId="{D8B5E3FB-3C5E-744C-8B7A-0B9AC8CAAA61}" dt="2021-11-08T09:08:26.921" v="1" actId="2696"/>
        <pc:sldMkLst>
          <pc:docMk/>
          <pc:sldMk cId="656444314" sldId="2612"/>
        </pc:sldMkLst>
      </pc:sldChg>
      <pc:sldChg chg="del">
        <pc:chgData name="魏 星达" userId="ca17b13798aa44f7" providerId="LiveId" clId="{D8B5E3FB-3C5E-744C-8B7A-0B9AC8CAAA61}" dt="2021-11-08T09:08:26.921" v="1" actId="2696"/>
        <pc:sldMkLst>
          <pc:docMk/>
          <pc:sldMk cId="1872074617" sldId="2613"/>
        </pc:sldMkLst>
      </pc:sldChg>
      <pc:sldChg chg="del">
        <pc:chgData name="魏 星达" userId="ca17b13798aa44f7" providerId="LiveId" clId="{D8B5E3FB-3C5E-744C-8B7A-0B9AC8CAAA61}" dt="2021-11-08T09:08:26.921" v="1" actId="2696"/>
        <pc:sldMkLst>
          <pc:docMk/>
          <pc:sldMk cId="164618304" sldId="2614"/>
        </pc:sldMkLst>
      </pc:sldChg>
      <pc:sldChg chg="del">
        <pc:chgData name="魏 星达" userId="ca17b13798aa44f7" providerId="LiveId" clId="{D8B5E3FB-3C5E-744C-8B7A-0B9AC8CAAA61}" dt="2021-11-08T09:08:26.921" v="1" actId="2696"/>
        <pc:sldMkLst>
          <pc:docMk/>
          <pc:sldMk cId="1898015795" sldId="2615"/>
        </pc:sldMkLst>
      </pc:sldChg>
      <pc:sldChg chg="del">
        <pc:chgData name="魏 星达" userId="ca17b13798aa44f7" providerId="LiveId" clId="{D8B5E3FB-3C5E-744C-8B7A-0B9AC8CAAA61}" dt="2021-11-08T09:08:26.921" v="1" actId="2696"/>
        <pc:sldMkLst>
          <pc:docMk/>
          <pc:sldMk cId="522686505" sldId="2616"/>
        </pc:sldMkLst>
      </pc:sldChg>
      <pc:sldChg chg="del">
        <pc:chgData name="魏 星达" userId="ca17b13798aa44f7" providerId="LiveId" clId="{D8B5E3FB-3C5E-744C-8B7A-0B9AC8CAAA61}" dt="2021-11-08T09:08:26.921" v="1" actId="2696"/>
        <pc:sldMkLst>
          <pc:docMk/>
          <pc:sldMk cId="1276991185" sldId="2619"/>
        </pc:sldMkLst>
      </pc:sldChg>
      <pc:sldChg chg="del">
        <pc:chgData name="魏 星达" userId="ca17b13798aa44f7" providerId="LiveId" clId="{D8B5E3FB-3C5E-744C-8B7A-0B9AC8CAAA61}" dt="2021-11-08T09:08:26.921" v="1" actId="2696"/>
        <pc:sldMkLst>
          <pc:docMk/>
          <pc:sldMk cId="196949944" sldId="2620"/>
        </pc:sldMkLst>
      </pc:sldChg>
      <pc:sldChg chg="del">
        <pc:chgData name="魏 星达" userId="ca17b13798aa44f7" providerId="LiveId" clId="{D8B5E3FB-3C5E-744C-8B7A-0B9AC8CAAA61}" dt="2021-11-08T09:08:26.921" v="1" actId="2696"/>
        <pc:sldMkLst>
          <pc:docMk/>
          <pc:sldMk cId="3402827375" sldId="2621"/>
        </pc:sldMkLst>
      </pc:sldChg>
      <pc:sldChg chg="del">
        <pc:chgData name="魏 星达" userId="ca17b13798aa44f7" providerId="LiveId" clId="{D8B5E3FB-3C5E-744C-8B7A-0B9AC8CAAA61}" dt="2021-11-08T09:08:26.921" v="1" actId="2696"/>
        <pc:sldMkLst>
          <pc:docMk/>
          <pc:sldMk cId="1960049636" sldId="2624"/>
        </pc:sldMkLst>
      </pc:sldChg>
      <pc:sldChg chg="del">
        <pc:chgData name="魏 星达" userId="ca17b13798aa44f7" providerId="LiveId" clId="{D8B5E3FB-3C5E-744C-8B7A-0B9AC8CAAA61}" dt="2021-11-08T09:08:26.921" v="1" actId="2696"/>
        <pc:sldMkLst>
          <pc:docMk/>
          <pc:sldMk cId="2798761126" sldId="2625"/>
        </pc:sldMkLst>
      </pc:sldChg>
      <pc:sldChg chg="del">
        <pc:chgData name="魏 星达" userId="ca17b13798aa44f7" providerId="LiveId" clId="{D8B5E3FB-3C5E-744C-8B7A-0B9AC8CAAA61}" dt="2021-11-08T09:08:26.921" v="1" actId="2696"/>
        <pc:sldMkLst>
          <pc:docMk/>
          <pc:sldMk cId="283136522" sldId="2626"/>
        </pc:sldMkLst>
      </pc:sldChg>
      <pc:sldChg chg="del">
        <pc:chgData name="魏 星达" userId="ca17b13798aa44f7" providerId="LiveId" clId="{D8B5E3FB-3C5E-744C-8B7A-0B9AC8CAAA61}" dt="2021-11-08T09:08:26.921" v="1" actId="2696"/>
        <pc:sldMkLst>
          <pc:docMk/>
          <pc:sldMk cId="767522238" sldId="2627"/>
        </pc:sldMkLst>
      </pc:sldChg>
      <pc:sldChg chg="del">
        <pc:chgData name="魏 星达" userId="ca17b13798aa44f7" providerId="LiveId" clId="{D8B5E3FB-3C5E-744C-8B7A-0B9AC8CAAA61}" dt="2021-11-08T09:08:26.921" v="1" actId="2696"/>
        <pc:sldMkLst>
          <pc:docMk/>
          <pc:sldMk cId="4096403646" sldId="2628"/>
        </pc:sldMkLst>
      </pc:sldChg>
      <pc:sldChg chg="del">
        <pc:chgData name="魏 星达" userId="ca17b13798aa44f7" providerId="LiveId" clId="{D8B5E3FB-3C5E-744C-8B7A-0B9AC8CAAA61}" dt="2021-11-08T09:08:26.921" v="1" actId="2696"/>
        <pc:sldMkLst>
          <pc:docMk/>
          <pc:sldMk cId="1460610834" sldId="2630"/>
        </pc:sldMkLst>
      </pc:sldChg>
      <pc:sldChg chg="del">
        <pc:chgData name="魏 星达" userId="ca17b13798aa44f7" providerId="LiveId" clId="{D8B5E3FB-3C5E-744C-8B7A-0B9AC8CAAA61}" dt="2021-11-08T09:08:26.921" v="1" actId="2696"/>
        <pc:sldMkLst>
          <pc:docMk/>
          <pc:sldMk cId="1331276460" sldId="2631"/>
        </pc:sldMkLst>
      </pc:sldChg>
      <pc:sldChg chg="del">
        <pc:chgData name="魏 星达" userId="ca17b13798aa44f7" providerId="LiveId" clId="{D8B5E3FB-3C5E-744C-8B7A-0B9AC8CAAA61}" dt="2021-11-08T09:08:26.921" v="1" actId="2696"/>
        <pc:sldMkLst>
          <pc:docMk/>
          <pc:sldMk cId="3237612782" sldId="2632"/>
        </pc:sldMkLst>
      </pc:sldChg>
      <pc:sldChg chg="del">
        <pc:chgData name="魏 星达" userId="ca17b13798aa44f7" providerId="LiveId" clId="{D8B5E3FB-3C5E-744C-8B7A-0B9AC8CAAA61}" dt="2021-11-08T09:08:26.921" v="1" actId="2696"/>
        <pc:sldMkLst>
          <pc:docMk/>
          <pc:sldMk cId="1672970513" sldId="2633"/>
        </pc:sldMkLst>
      </pc:sldChg>
      <pc:sldChg chg="del">
        <pc:chgData name="魏 星达" userId="ca17b13798aa44f7" providerId="LiveId" clId="{D8B5E3FB-3C5E-744C-8B7A-0B9AC8CAAA61}" dt="2021-11-08T09:08:26.921" v="1" actId="2696"/>
        <pc:sldMkLst>
          <pc:docMk/>
          <pc:sldMk cId="1446897939" sldId="2634"/>
        </pc:sldMkLst>
      </pc:sldChg>
      <pc:sldChg chg="del">
        <pc:chgData name="魏 星达" userId="ca17b13798aa44f7" providerId="LiveId" clId="{D8B5E3FB-3C5E-744C-8B7A-0B9AC8CAAA61}" dt="2021-11-08T09:08:26.921" v="1" actId="2696"/>
        <pc:sldMkLst>
          <pc:docMk/>
          <pc:sldMk cId="2807114879" sldId="2635"/>
        </pc:sldMkLst>
      </pc:sldChg>
      <pc:sldChg chg="del">
        <pc:chgData name="魏 星达" userId="ca17b13798aa44f7" providerId="LiveId" clId="{D8B5E3FB-3C5E-744C-8B7A-0B9AC8CAAA61}" dt="2021-11-08T09:08:26.921" v="1" actId="2696"/>
        <pc:sldMkLst>
          <pc:docMk/>
          <pc:sldMk cId="2837881719" sldId="2636"/>
        </pc:sldMkLst>
      </pc:sldChg>
      <pc:sldChg chg="del">
        <pc:chgData name="魏 星达" userId="ca17b13798aa44f7" providerId="LiveId" clId="{D8B5E3FB-3C5E-744C-8B7A-0B9AC8CAAA61}" dt="2021-11-08T09:08:26.921" v="1" actId="2696"/>
        <pc:sldMkLst>
          <pc:docMk/>
          <pc:sldMk cId="176825394" sldId="2638"/>
        </pc:sldMkLst>
      </pc:sldChg>
      <pc:sldChg chg="del">
        <pc:chgData name="魏 星达" userId="ca17b13798aa44f7" providerId="LiveId" clId="{D8B5E3FB-3C5E-744C-8B7A-0B9AC8CAAA61}" dt="2021-11-08T09:08:26.921" v="1" actId="2696"/>
        <pc:sldMkLst>
          <pc:docMk/>
          <pc:sldMk cId="2530303016" sldId="2639"/>
        </pc:sldMkLst>
      </pc:sldChg>
      <pc:sldChg chg="del">
        <pc:chgData name="魏 星达" userId="ca17b13798aa44f7" providerId="LiveId" clId="{D8B5E3FB-3C5E-744C-8B7A-0B9AC8CAAA61}" dt="2021-11-08T09:08:26.921" v="1" actId="2696"/>
        <pc:sldMkLst>
          <pc:docMk/>
          <pc:sldMk cId="280365995" sldId="2640"/>
        </pc:sldMkLst>
      </pc:sldChg>
      <pc:sldChg chg="del">
        <pc:chgData name="魏 星达" userId="ca17b13798aa44f7" providerId="LiveId" clId="{D8B5E3FB-3C5E-744C-8B7A-0B9AC8CAAA61}" dt="2021-11-08T09:08:26.921" v="1" actId="2696"/>
        <pc:sldMkLst>
          <pc:docMk/>
          <pc:sldMk cId="1502425662" sldId="2641"/>
        </pc:sldMkLst>
      </pc:sldChg>
      <pc:sldChg chg="del">
        <pc:chgData name="魏 星达" userId="ca17b13798aa44f7" providerId="LiveId" clId="{D8B5E3FB-3C5E-744C-8B7A-0B9AC8CAAA61}" dt="2021-11-08T09:08:26.921" v="1" actId="2696"/>
        <pc:sldMkLst>
          <pc:docMk/>
          <pc:sldMk cId="1330837501" sldId="2642"/>
        </pc:sldMkLst>
      </pc:sldChg>
      <pc:sldChg chg="del">
        <pc:chgData name="魏 星达" userId="ca17b13798aa44f7" providerId="LiveId" clId="{D8B5E3FB-3C5E-744C-8B7A-0B9AC8CAAA61}" dt="2021-11-08T09:08:26.921" v="1" actId="2696"/>
        <pc:sldMkLst>
          <pc:docMk/>
          <pc:sldMk cId="3562899143" sldId="2644"/>
        </pc:sldMkLst>
      </pc:sldChg>
      <pc:sldChg chg="del">
        <pc:chgData name="魏 星达" userId="ca17b13798aa44f7" providerId="LiveId" clId="{D8B5E3FB-3C5E-744C-8B7A-0B9AC8CAAA61}" dt="2021-11-08T09:08:26.921" v="1" actId="2696"/>
        <pc:sldMkLst>
          <pc:docMk/>
          <pc:sldMk cId="4173368086" sldId="2645"/>
        </pc:sldMkLst>
      </pc:sldChg>
      <pc:sldChg chg="del">
        <pc:chgData name="魏 星达" userId="ca17b13798aa44f7" providerId="LiveId" clId="{D8B5E3FB-3C5E-744C-8B7A-0B9AC8CAAA61}" dt="2021-11-08T09:08:26.921" v="1" actId="2696"/>
        <pc:sldMkLst>
          <pc:docMk/>
          <pc:sldMk cId="3715866295" sldId="2646"/>
        </pc:sldMkLst>
      </pc:sldChg>
      <pc:sldChg chg="del">
        <pc:chgData name="魏 星达" userId="ca17b13798aa44f7" providerId="LiveId" clId="{D8B5E3FB-3C5E-744C-8B7A-0B9AC8CAAA61}" dt="2021-11-08T09:08:26.921" v="1" actId="2696"/>
        <pc:sldMkLst>
          <pc:docMk/>
          <pc:sldMk cId="314968522" sldId="2647"/>
        </pc:sldMkLst>
      </pc:sldChg>
      <pc:sldChg chg="del">
        <pc:chgData name="魏 星达" userId="ca17b13798aa44f7" providerId="LiveId" clId="{D8B5E3FB-3C5E-744C-8B7A-0B9AC8CAAA61}" dt="2021-11-08T09:08:26.921" v="1" actId="2696"/>
        <pc:sldMkLst>
          <pc:docMk/>
          <pc:sldMk cId="2615286769" sldId="2649"/>
        </pc:sldMkLst>
      </pc:sldChg>
      <pc:sldChg chg="add">
        <pc:chgData name="魏 星达" userId="ca17b13798aa44f7" providerId="LiveId" clId="{D8B5E3FB-3C5E-744C-8B7A-0B9AC8CAAA61}" dt="2021-11-08T09:08:22.079" v="0"/>
        <pc:sldMkLst>
          <pc:docMk/>
          <pc:sldMk cId="2511631864" sldId="2650"/>
        </pc:sldMkLst>
      </pc:sldChg>
      <pc:sldChg chg="modSp add mod">
        <pc:chgData name="魏 星达" userId="ca17b13798aa44f7" providerId="LiveId" clId="{D8B5E3FB-3C5E-744C-8B7A-0B9AC8CAAA61}" dt="2021-11-08T09:09:09.111" v="81" actId="1035"/>
        <pc:sldMkLst>
          <pc:docMk/>
          <pc:sldMk cId="3148767011" sldId="2651"/>
        </pc:sldMkLst>
        <pc:spChg chg="mod">
          <ac:chgData name="魏 星达" userId="ca17b13798aa44f7" providerId="LiveId" clId="{D8B5E3FB-3C5E-744C-8B7A-0B9AC8CAAA61}" dt="2021-11-08T09:09:01.148" v="63" actId="20577"/>
          <ac:spMkLst>
            <pc:docMk/>
            <pc:sldMk cId="3148767011" sldId="2651"/>
            <ac:spMk id="2" creationId="{C4629361-821E-344C-B689-CFC4BD3E9378}"/>
          </ac:spMkLst>
        </pc:spChg>
        <pc:spChg chg="mod">
          <ac:chgData name="魏 星达" userId="ca17b13798aa44f7" providerId="LiveId" clId="{D8B5E3FB-3C5E-744C-8B7A-0B9AC8CAAA61}" dt="2021-11-08T09:09:09.111" v="81" actId="1035"/>
          <ac:spMkLst>
            <pc:docMk/>
            <pc:sldMk cId="3148767011" sldId="2651"/>
            <ac:spMk id="3" creationId="{549E83F5-BC95-324B-A6E2-1523D0B1CEC5}"/>
          </ac:spMkLst>
        </pc:spChg>
      </pc:sldChg>
      <pc:sldChg chg="addSp delSp modSp new mod delAnim modAnim">
        <pc:chgData name="魏 星达" userId="ca17b13798aa44f7" providerId="LiveId" clId="{D8B5E3FB-3C5E-744C-8B7A-0B9AC8CAAA61}" dt="2021-11-12T04:55:16.698" v="6086" actId="1076"/>
        <pc:sldMkLst>
          <pc:docMk/>
          <pc:sldMk cId="2277191494" sldId="2652"/>
        </pc:sldMkLst>
        <pc:spChg chg="add del mod">
          <ac:chgData name="魏 星达" userId="ca17b13798aa44f7" providerId="LiveId" clId="{D8B5E3FB-3C5E-744C-8B7A-0B9AC8CAAA61}" dt="2021-11-12T04:54:30.667" v="6062" actId="478"/>
          <ac:spMkLst>
            <pc:docMk/>
            <pc:sldMk cId="2277191494" sldId="2652"/>
            <ac:spMk id="2" creationId="{5AB98A15-6EC9-0646-B83A-96AA4CEDCE01}"/>
          </ac:spMkLst>
        </pc:spChg>
        <pc:spChg chg="mod">
          <ac:chgData name="魏 星达" userId="ca17b13798aa44f7" providerId="LiveId" clId="{D8B5E3FB-3C5E-744C-8B7A-0B9AC8CAAA61}" dt="2021-11-12T04:55:12.011" v="6085" actId="20577"/>
          <ac:spMkLst>
            <pc:docMk/>
            <pc:sldMk cId="2277191494" sldId="2652"/>
            <ac:spMk id="3" creationId="{0B970513-C7C9-CE47-A632-3AD27A5E44A7}"/>
          </ac:spMkLst>
        </pc:spChg>
        <pc:spChg chg="del mod">
          <ac:chgData name="魏 星达" userId="ca17b13798aa44f7" providerId="LiveId" clId="{D8B5E3FB-3C5E-744C-8B7A-0B9AC8CAAA61}" dt="2021-11-12T04:54:43.656" v="6066" actId="478"/>
          <ac:spMkLst>
            <pc:docMk/>
            <pc:sldMk cId="2277191494" sldId="2652"/>
            <ac:spMk id="4" creationId="{FA8F0127-462D-6C43-81DB-CA79733C11FA}"/>
          </ac:spMkLst>
        </pc:spChg>
        <pc:spChg chg="add del mod">
          <ac:chgData name="魏 星达" userId="ca17b13798aa44f7" providerId="LiveId" clId="{D8B5E3FB-3C5E-744C-8B7A-0B9AC8CAAA61}" dt="2021-11-12T04:54:37.947" v="6065" actId="478"/>
          <ac:spMkLst>
            <pc:docMk/>
            <pc:sldMk cId="2277191494" sldId="2652"/>
            <ac:spMk id="5" creationId="{39B08B60-69ED-B248-B0F6-01C169E22B15}"/>
          </ac:spMkLst>
        </pc:spChg>
        <pc:spChg chg="add del mod">
          <ac:chgData name="魏 星达" userId="ca17b13798aa44f7" providerId="LiveId" clId="{D8B5E3FB-3C5E-744C-8B7A-0B9AC8CAAA61}" dt="2021-11-08T11:50:47.625" v="1074"/>
          <ac:spMkLst>
            <pc:docMk/>
            <pc:sldMk cId="2277191494" sldId="2652"/>
            <ac:spMk id="6" creationId="{1D94CA9F-867D-3144-BDC6-5E8238873FC5}"/>
          </ac:spMkLst>
        </pc:spChg>
        <pc:spChg chg="add del mod">
          <ac:chgData name="魏 星达" userId="ca17b13798aa44f7" providerId="LiveId" clId="{D8B5E3FB-3C5E-744C-8B7A-0B9AC8CAAA61}" dt="2021-11-12T04:54:37.947" v="6065" actId="478"/>
          <ac:spMkLst>
            <pc:docMk/>
            <pc:sldMk cId="2277191494" sldId="2652"/>
            <ac:spMk id="6" creationId="{F1602874-0AA6-A143-9E1D-A2106693E3F7}"/>
          </ac:spMkLst>
        </pc:spChg>
        <pc:spChg chg="add del mod">
          <ac:chgData name="魏 星达" userId="ca17b13798aa44f7" providerId="LiveId" clId="{D8B5E3FB-3C5E-744C-8B7A-0B9AC8CAAA61}" dt="2021-11-08T11:50:47.625" v="1074"/>
          <ac:spMkLst>
            <pc:docMk/>
            <pc:sldMk cId="2277191494" sldId="2652"/>
            <ac:spMk id="7" creationId="{986EC20C-DC74-5A4C-BBF5-BBEF73A2512B}"/>
          </ac:spMkLst>
        </pc:spChg>
        <pc:spChg chg="add del mod">
          <ac:chgData name="魏 星达" userId="ca17b13798aa44f7" providerId="LiveId" clId="{D8B5E3FB-3C5E-744C-8B7A-0B9AC8CAAA61}" dt="2021-11-08T11:50:47.625" v="1074"/>
          <ac:spMkLst>
            <pc:docMk/>
            <pc:sldMk cId="2277191494" sldId="2652"/>
            <ac:spMk id="8" creationId="{1C91F5CD-266D-054D-9D0D-D63F5CD47241}"/>
          </ac:spMkLst>
        </pc:spChg>
        <pc:spChg chg="add del mod">
          <ac:chgData name="魏 星达" userId="ca17b13798aa44f7" providerId="LiveId" clId="{D8B5E3FB-3C5E-744C-8B7A-0B9AC8CAAA61}" dt="2021-11-12T04:54:30.667" v="6062" actId="478"/>
          <ac:spMkLst>
            <pc:docMk/>
            <pc:sldMk cId="2277191494" sldId="2652"/>
            <ac:spMk id="8" creationId="{47240C5E-0276-3647-94F2-032E2401338B}"/>
          </ac:spMkLst>
        </pc:spChg>
        <pc:spChg chg="add del mod">
          <ac:chgData name="魏 星达" userId="ca17b13798aa44f7" providerId="LiveId" clId="{D8B5E3FB-3C5E-744C-8B7A-0B9AC8CAAA61}" dt="2021-11-08T11:50:47.625" v="1074"/>
          <ac:spMkLst>
            <pc:docMk/>
            <pc:sldMk cId="2277191494" sldId="2652"/>
            <ac:spMk id="9" creationId="{C45909CE-5DA4-C043-B6AD-2C651C876BBF}"/>
          </ac:spMkLst>
        </pc:spChg>
        <pc:spChg chg="add del mod">
          <ac:chgData name="魏 星达" userId="ca17b13798aa44f7" providerId="LiveId" clId="{D8B5E3FB-3C5E-744C-8B7A-0B9AC8CAAA61}" dt="2021-11-08T11:50:47.625" v="1074"/>
          <ac:spMkLst>
            <pc:docMk/>
            <pc:sldMk cId="2277191494" sldId="2652"/>
            <ac:spMk id="10" creationId="{1B4CB7F3-E063-C542-A895-56961B7B6F0E}"/>
          </ac:spMkLst>
        </pc:spChg>
        <pc:spChg chg="add del mod">
          <ac:chgData name="魏 星达" userId="ca17b13798aa44f7" providerId="LiveId" clId="{D8B5E3FB-3C5E-744C-8B7A-0B9AC8CAAA61}" dt="2021-11-08T11:50:47.625" v="1074"/>
          <ac:spMkLst>
            <pc:docMk/>
            <pc:sldMk cId="2277191494" sldId="2652"/>
            <ac:spMk id="11" creationId="{6B37EF1F-B920-0F4B-B5F1-7348250A4218}"/>
          </ac:spMkLst>
        </pc:spChg>
        <pc:spChg chg="add del mod">
          <ac:chgData name="魏 星达" userId="ca17b13798aa44f7" providerId="LiveId" clId="{D8B5E3FB-3C5E-744C-8B7A-0B9AC8CAAA61}" dt="2021-11-08T11:50:47.625" v="1074"/>
          <ac:spMkLst>
            <pc:docMk/>
            <pc:sldMk cId="2277191494" sldId="2652"/>
            <ac:spMk id="12" creationId="{81203613-414C-C040-8735-3AE3205C1CA9}"/>
          </ac:spMkLst>
        </pc:spChg>
        <pc:spChg chg="add del mod">
          <ac:chgData name="魏 星达" userId="ca17b13798aa44f7" providerId="LiveId" clId="{D8B5E3FB-3C5E-744C-8B7A-0B9AC8CAAA61}" dt="2021-11-08T11:50:47.625" v="1074"/>
          <ac:spMkLst>
            <pc:docMk/>
            <pc:sldMk cId="2277191494" sldId="2652"/>
            <ac:spMk id="13" creationId="{F618F173-C767-8D42-B882-51080CDAC9B9}"/>
          </ac:spMkLst>
        </pc:spChg>
        <pc:spChg chg="add del mod">
          <ac:chgData name="魏 星达" userId="ca17b13798aa44f7" providerId="LiveId" clId="{D8B5E3FB-3C5E-744C-8B7A-0B9AC8CAAA61}" dt="2021-11-08T11:50:47.625" v="1074"/>
          <ac:spMkLst>
            <pc:docMk/>
            <pc:sldMk cId="2277191494" sldId="2652"/>
            <ac:spMk id="14" creationId="{A4309853-085D-124F-A50A-BA2E0697965C}"/>
          </ac:spMkLst>
        </pc:spChg>
        <pc:spChg chg="add del mod">
          <ac:chgData name="魏 星达" userId="ca17b13798aa44f7" providerId="LiveId" clId="{D8B5E3FB-3C5E-744C-8B7A-0B9AC8CAAA61}" dt="2021-11-08T11:50:47.625" v="1074"/>
          <ac:spMkLst>
            <pc:docMk/>
            <pc:sldMk cId="2277191494" sldId="2652"/>
            <ac:spMk id="15" creationId="{ED682F2F-B3EF-9D4C-B31D-45F65121929F}"/>
          </ac:spMkLst>
        </pc:spChg>
        <pc:spChg chg="add del mod">
          <ac:chgData name="魏 星达" userId="ca17b13798aa44f7" providerId="LiveId" clId="{D8B5E3FB-3C5E-744C-8B7A-0B9AC8CAAA61}" dt="2021-11-08T11:50:47.625" v="1074"/>
          <ac:spMkLst>
            <pc:docMk/>
            <pc:sldMk cId="2277191494" sldId="2652"/>
            <ac:spMk id="16" creationId="{7258E7D9-67F2-7443-ABFF-A9C8ACAB5E56}"/>
          </ac:spMkLst>
        </pc:spChg>
        <pc:spChg chg="add del mod">
          <ac:chgData name="魏 星达" userId="ca17b13798aa44f7" providerId="LiveId" clId="{D8B5E3FB-3C5E-744C-8B7A-0B9AC8CAAA61}" dt="2021-11-08T11:50:47.625" v="1074"/>
          <ac:spMkLst>
            <pc:docMk/>
            <pc:sldMk cId="2277191494" sldId="2652"/>
            <ac:spMk id="17" creationId="{E51395E2-8E5B-2B47-B2AA-76D821EA5739}"/>
          </ac:spMkLst>
        </pc:spChg>
        <pc:spChg chg="add del mod">
          <ac:chgData name="魏 星达" userId="ca17b13798aa44f7" providerId="LiveId" clId="{D8B5E3FB-3C5E-744C-8B7A-0B9AC8CAAA61}" dt="2021-11-08T11:50:47.625" v="1074"/>
          <ac:spMkLst>
            <pc:docMk/>
            <pc:sldMk cId="2277191494" sldId="2652"/>
            <ac:spMk id="18" creationId="{28A5F6A8-E057-C64E-AF98-9E6B7288E063}"/>
          </ac:spMkLst>
        </pc:spChg>
        <pc:spChg chg="add del mod">
          <ac:chgData name="魏 星达" userId="ca17b13798aa44f7" providerId="LiveId" clId="{D8B5E3FB-3C5E-744C-8B7A-0B9AC8CAAA61}" dt="2021-11-08T11:50:47.625" v="1074"/>
          <ac:spMkLst>
            <pc:docMk/>
            <pc:sldMk cId="2277191494" sldId="2652"/>
            <ac:spMk id="19" creationId="{41B67410-64DE-3344-857C-DB57600B2499}"/>
          </ac:spMkLst>
        </pc:spChg>
        <pc:spChg chg="add del mod">
          <ac:chgData name="魏 星达" userId="ca17b13798aa44f7" providerId="LiveId" clId="{D8B5E3FB-3C5E-744C-8B7A-0B9AC8CAAA61}" dt="2021-11-12T04:54:37.947" v="6065" actId="478"/>
          <ac:spMkLst>
            <pc:docMk/>
            <pc:sldMk cId="2277191494" sldId="2652"/>
            <ac:spMk id="21" creationId="{AEC0EB60-B166-2C4A-ABC2-E47177895FBF}"/>
          </ac:spMkLst>
        </pc:spChg>
        <pc:spChg chg="add del mod">
          <ac:chgData name="魏 星达" userId="ca17b13798aa44f7" providerId="LiveId" clId="{D8B5E3FB-3C5E-744C-8B7A-0B9AC8CAAA61}" dt="2021-11-12T04:54:37.947" v="6065" actId="478"/>
          <ac:spMkLst>
            <pc:docMk/>
            <pc:sldMk cId="2277191494" sldId="2652"/>
            <ac:spMk id="22" creationId="{9529E514-8022-644D-B02B-924225EAA1C6}"/>
          </ac:spMkLst>
        </pc:spChg>
        <pc:spChg chg="add del mod">
          <ac:chgData name="魏 星达" userId="ca17b13798aa44f7" providerId="LiveId" clId="{D8B5E3FB-3C5E-744C-8B7A-0B9AC8CAAA61}" dt="2021-11-12T04:54:37.947" v="6065" actId="478"/>
          <ac:spMkLst>
            <pc:docMk/>
            <pc:sldMk cId="2277191494" sldId="2652"/>
            <ac:spMk id="23" creationId="{DB5963BB-9FD7-5B48-9941-C13E4FFD3492}"/>
          </ac:spMkLst>
        </pc:spChg>
        <pc:spChg chg="add del mod">
          <ac:chgData name="魏 星达" userId="ca17b13798aa44f7" providerId="LiveId" clId="{D8B5E3FB-3C5E-744C-8B7A-0B9AC8CAAA61}" dt="2021-11-12T04:54:43.656" v="6066" actId="478"/>
          <ac:spMkLst>
            <pc:docMk/>
            <pc:sldMk cId="2277191494" sldId="2652"/>
            <ac:spMk id="24" creationId="{4168B360-3D36-9F40-AD52-915CC469C153}"/>
          </ac:spMkLst>
        </pc:spChg>
        <pc:spChg chg="add mod">
          <ac:chgData name="魏 星达" userId="ca17b13798aa44f7" providerId="LiveId" clId="{D8B5E3FB-3C5E-744C-8B7A-0B9AC8CAAA61}" dt="2021-11-12T04:55:16.698" v="6086" actId="1076"/>
          <ac:spMkLst>
            <pc:docMk/>
            <pc:sldMk cId="2277191494" sldId="2652"/>
            <ac:spMk id="27" creationId="{DFF52DF6-C49D-EA41-8171-3D8F457395D5}"/>
          </ac:spMkLst>
        </pc:spChg>
        <pc:spChg chg="add del mod">
          <ac:chgData name="魏 星达" userId="ca17b13798aa44f7" providerId="LiveId" clId="{D8B5E3FB-3C5E-744C-8B7A-0B9AC8CAAA61}" dt="2021-11-12T04:54:37.947" v="6065" actId="478"/>
          <ac:spMkLst>
            <pc:docMk/>
            <pc:sldMk cId="2277191494" sldId="2652"/>
            <ac:spMk id="29" creationId="{34136873-E00F-EA4B-8B80-8C1F5F12F819}"/>
          </ac:spMkLst>
        </pc:spChg>
        <pc:spChg chg="add del mod">
          <ac:chgData name="魏 星达" userId="ca17b13798aa44f7" providerId="LiveId" clId="{D8B5E3FB-3C5E-744C-8B7A-0B9AC8CAAA61}" dt="2021-11-12T04:54:43.656" v="6066" actId="478"/>
          <ac:spMkLst>
            <pc:docMk/>
            <pc:sldMk cId="2277191494" sldId="2652"/>
            <ac:spMk id="34" creationId="{92C11F4D-FEBF-414D-9109-C75C79253DA6}"/>
          </ac:spMkLst>
        </pc:spChg>
        <pc:spChg chg="add del mod">
          <ac:chgData name="魏 星达" userId="ca17b13798aa44f7" providerId="LiveId" clId="{D8B5E3FB-3C5E-744C-8B7A-0B9AC8CAAA61}" dt="2021-11-12T04:54:33.170" v="6064" actId="478"/>
          <ac:spMkLst>
            <pc:docMk/>
            <pc:sldMk cId="2277191494" sldId="2652"/>
            <ac:spMk id="35" creationId="{5597C99A-3A9A-DB4B-876B-C811AB6B9EF6}"/>
          </ac:spMkLst>
        </pc:spChg>
        <pc:graphicFrameChg chg="add mod">
          <ac:chgData name="魏 星达" userId="ca17b13798aa44f7" providerId="LiveId" clId="{D8B5E3FB-3C5E-744C-8B7A-0B9AC8CAAA61}" dt="2021-11-12T04:55:16.698" v="6086" actId="1076"/>
          <ac:graphicFrameMkLst>
            <pc:docMk/>
            <pc:sldMk cId="2277191494" sldId="2652"/>
            <ac:graphicFrameMk id="25" creationId="{0D1B7A1B-6E3C-BA48-9408-2E2F37B224E8}"/>
          </ac:graphicFrameMkLst>
        </pc:graphicFrameChg>
        <pc:picChg chg="add del mod">
          <ac:chgData name="魏 星达" userId="ca17b13798aa44f7" providerId="LiveId" clId="{D8B5E3FB-3C5E-744C-8B7A-0B9AC8CAAA61}" dt="2021-11-12T04:54:37.947" v="6065" actId="478"/>
          <ac:picMkLst>
            <pc:docMk/>
            <pc:sldMk cId="2277191494" sldId="2652"/>
            <ac:picMk id="20" creationId="{12E5CCDF-707B-FC4E-BE0C-5441D5D5D955}"/>
          </ac:picMkLst>
        </pc:picChg>
        <pc:cxnChg chg="add del mod">
          <ac:chgData name="魏 星达" userId="ca17b13798aa44f7" providerId="LiveId" clId="{D8B5E3FB-3C5E-744C-8B7A-0B9AC8CAAA61}" dt="2021-11-12T04:54:43.656" v="6066" actId="478"/>
          <ac:cxnSpMkLst>
            <pc:docMk/>
            <pc:sldMk cId="2277191494" sldId="2652"/>
            <ac:cxnSpMk id="26" creationId="{196CC691-7238-2240-8AC0-6ED923840A5A}"/>
          </ac:cxnSpMkLst>
        </pc:cxnChg>
        <pc:cxnChg chg="add del mod">
          <ac:chgData name="魏 星达" userId="ca17b13798aa44f7" providerId="LiveId" clId="{D8B5E3FB-3C5E-744C-8B7A-0B9AC8CAAA61}" dt="2021-11-12T04:54:43.656" v="6066" actId="478"/>
          <ac:cxnSpMkLst>
            <pc:docMk/>
            <pc:sldMk cId="2277191494" sldId="2652"/>
            <ac:cxnSpMk id="30" creationId="{3B10005D-8724-3945-96BD-9BE3DDEC00F7}"/>
          </ac:cxnSpMkLst>
        </pc:cxnChg>
        <pc:cxnChg chg="add del mod">
          <ac:chgData name="魏 星达" userId="ca17b13798aa44f7" providerId="LiveId" clId="{D8B5E3FB-3C5E-744C-8B7A-0B9AC8CAAA61}" dt="2021-11-12T04:54:43.656" v="6066" actId="478"/>
          <ac:cxnSpMkLst>
            <pc:docMk/>
            <pc:sldMk cId="2277191494" sldId="2652"/>
            <ac:cxnSpMk id="31" creationId="{735FBC6F-060B-BE4D-8FE3-E9A5DA0025FB}"/>
          </ac:cxnSpMkLst>
        </pc:cxnChg>
      </pc:sldChg>
      <pc:sldChg chg="new del">
        <pc:chgData name="魏 星达" userId="ca17b13798aa44f7" providerId="LiveId" clId="{D8B5E3FB-3C5E-744C-8B7A-0B9AC8CAAA61}" dt="2021-11-08T11:37:11.573" v="206" actId="680"/>
        <pc:sldMkLst>
          <pc:docMk/>
          <pc:sldMk cId="1389984372" sldId="2653"/>
        </pc:sldMkLst>
      </pc:sldChg>
      <pc:sldChg chg="modSp new del mod">
        <pc:chgData name="魏 星达" userId="ca17b13798aa44f7" providerId="LiveId" clId="{D8B5E3FB-3C5E-744C-8B7A-0B9AC8CAAA61}" dt="2021-11-12T07:02:51.054" v="7948" actId="2696"/>
        <pc:sldMkLst>
          <pc:docMk/>
          <pc:sldMk cId="4243528838" sldId="2653"/>
        </pc:sldMkLst>
        <pc:spChg chg="mod">
          <ac:chgData name="魏 星达" userId="ca17b13798aa44f7" providerId="LiveId" clId="{D8B5E3FB-3C5E-744C-8B7A-0B9AC8CAAA61}" dt="2021-11-08T11:39:38.471" v="637" actId="20577"/>
          <ac:spMkLst>
            <pc:docMk/>
            <pc:sldMk cId="4243528838" sldId="2653"/>
            <ac:spMk id="2" creationId="{F6B72A24-C80E-2B49-99AC-873383DE90A6}"/>
          </ac:spMkLst>
        </pc:spChg>
        <pc:spChg chg="mod">
          <ac:chgData name="魏 星达" userId="ca17b13798aa44f7" providerId="LiveId" clId="{D8B5E3FB-3C5E-744C-8B7A-0B9AC8CAAA61}" dt="2021-11-08T11:43:42.298" v="879" actId="20577"/>
          <ac:spMkLst>
            <pc:docMk/>
            <pc:sldMk cId="4243528838" sldId="2653"/>
            <ac:spMk id="3" creationId="{536E320B-C4CD-ED46-B950-353AC4302F4B}"/>
          </ac:spMkLst>
        </pc:spChg>
      </pc:sldChg>
      <pc:sldChg chg="new del">
        <pc:chgData name="魏 星达" userId="ca17b13798aa44f7" providerId="LiveId" clId="{D8B5E3FB-3C5E-744C-8B7A-0B9AC8CAAA61}" dt="2021-11-08T11:51:42.786" v="1085" actId="680"/>
        <pc:sldMkLst>
          <pc:docMk/>
          <pc:sldMk cId="2150956381" sldId="2654"/>
        </pc:sldMkLst>
      </pc:sldChg>
      <pc:sldChg chg="addSp modSp new mod modAnim">
        <pc:chgData name="魏 星达" userId="ca17b13798aa44f7" providerId="LiveId" clId="{D8B5E3FB-3C5E-744C-8B7A-0B9AC8CAAA61}" dt="2021-11-10T05:18:49.447" v="1497"/>
        <pc:sldMkLst>
          <pc:docMk/>
          <pc:sldMk cId="3306522055" sldId="2654"/>
        </pc:sldMkLst>
        <pc:spChg chg="mod">
          <ac:chgData name="魏 星达" userId="ca17b13798aa44f7" providerId="LiveId" clId="{D8B5E3FB-3C5E-744C-8B7A-0B9AC8CAAA61}" dt="2021-11-10T05:15:29.937" v="1315" actId="20577"/>
          <ac:spMkLst>
            <pc:docMk/>
            <pc:sldMk cId="3306522055" sldId="2654"/>
            <ac:spMk id="2" creationId="{DA6E9BBF-69B1-B447-BA73-E1B91707BA1C}"/>
          </ac:spMkLst>
        </pc:spChg>
        <pc:spChg chg="mod">
          <ac:chgData name="魏 星达" userId="ca17b13798aa44f7" providerId="LiveId" clId="{D8B5E3FB-3C5E-744C-8B7A-0B9AC8CAAA61}" dt="2021-11-10T05:18:27.011" v="1489"/>
          <ac:spMkLst>
            <pc:docMk/>
            <pc:sldMk cId="3306522055" sldId="2654"/>
            <ac:spMk id="3" creationId="{1F06583F-ABFE-7749-BA14-1E999E818958}"/>
          </ac:spMkLst>
        </pc:spChg>
        <pc:spChg chg="add mod">
          <ac:chgData name="魏 星达" userId="ca17b13798aa44f7" providerId="LiveId" clId="{D8B5E3FB-3C5E-744C-8B7A-0B9AC8CAAA61}" dt="2021-11-10T05:18:46.985" v="1496" actId="1076"/>
          <ac:spMkLst>
            <pc:docMk/>
            <pc:sldMk cId="3306522055" sldId="2654"/>
            <ac:spMk id="5" creationId="{97D26A45-D7D5-FE4E-BC73-ECEFF2A8A874}"/>
          </ac:spMkLst>
        </pc:spChg>
      </pc:sldChg>
      <pc:sldChg chg="addSp delSp modSp new mod modNotesTx">
        <pc:chgData name="魏 星达" userId="ca17b13798aa44f7" providerId="LiveId" clId="{D8B5E3FB-3C5E-744C-8B7A-0B9AC8CAAA61}" dt="2021-11-11T13:15:22.678" v="2362" actId="2711"/>
        <pc:sldMkLst>
          <pc:docMk/>
          <pc:sldMk cId="1927577974" sldId="2655"/>
        </pc:sldMkLst>
        <pc:spChg chg="mod">
          <ac:chgData name="魏 星达" userId="ca17b13798aa44f7" providerId="LiveId" clId="{D8B5E3FB-3C5E-744C-8B7A-0B9AC8CAAA61}" dt="2021-11-10T05:19:07.098" v="1515" actId="20577"/>
          <ac:spMkLst>
            <pc:docMk/>
            <pc:sldMk cId="1927577974" sldId="2655"/>
            <ac:spMk id="2" creationId="{33CD23B9-83D4-1645-B482-C9865C3F3ACD}"/>
          </ac:spMkLst>
        </pc:spChg>
        <pc:spChg chg="mod">
          <ac:chgData name="魏 星达" userId="ca17b13798aa44f7" providerId="LiveId" clId="{D8B5E3FB-3C5E-744C-8B7A-0B9AC8CAAA61}" dt="2021-11-11T13:15:22.678" v="2362" actId="2711"/>
          <ac:spMkLst>
            <pc:docMk/>
            <pc:sldMk cId="1927577974" sldId="2655"/>
            <ac:spMk id="3" creationId="{A7669EFA-672A-234B-86E9-6CD010DBC2AD}"/>
          </ac:spMkLst>
        </pc:spChg>
        <pc:picChg chg="add del">
          <ac:chgData name="魏 星达" userId="ca17b13798aa44f7" providerId="LiveId" clId="{D8B5E3FB-3C5E-744C-8B7A-0B9AC8CAAA61}" dt="2021-11-10T05:19:04.560" v="1500"/>
          <ac:picMkLst>
            <pc:docMk/>
            <pc:sldMk cId="1927577974" sldId="2655"/>
            <ac:picMk id="1025" creationId="{097321E1-7556-514D-B750-A8F412F0219B}"/>
          </ac:picMkLst>
        </pc:picChg>
      </pc:sldChg>
      <pc:sldChg chg="addSp delSp modSp new mod modNotesTx">
        <pc:chgData name="魏 星达" userId="ca17b13798aa44f7" providerId="LiveId" clId="{D8B5E3FB-3C5E-744C-8B7A-0B9AC8CAAA61}" dt="2021-11-11T12:54:21.064" v="2259" actId="2085"/>
        <pc:sldMkLst>
          <pc:docMk/>
          <pc:sldMk cId="1219633917" sldId="2656"/>
        </pc:sldMkLst>
        <pc:spChg chg="mod">
          <ac:chgData name="魏 星达" userId="ca17b13798aa44f7" providerId="LiveId" clId="{D8B5E3FB-3C5E-744C-8B7A-0B9AC8CAAA61}" dt="2021-11-10T05:23:11.552" v="1737" actId="20577"/>
          <ac:spMkLst>
            <pc:docMk/>
            <pc:sldMk cId="1219633917" sldId="2656"/>
            <ac:spMk id="2" creationId="{BEF0A6B2-3361-134C-99AA-4132CDCEB973}"/>
          </ac:spMkLst>
        </pc:spChg>
        <pc:spChg chg="del mod">
          <ac:chgData name="魏 星达" userId="ca17b13798aa44f7" providerId="LiveId" clId="{D8B5E3FB-3C5E-744C-8B7A-0B9AC8CAAA61}" dt="2021-11-11T12:42:08.643" v="1794" actId="478"/>
          <ac:spMkLst>
            <pc:docMk/>
            <pc:sldMk cId="1219633917" sldId="2656"/>
            <ac:spMk id="3" creationId="{501F40EE-FBF7-9045-BC93-48644D730B72}"/>
          </ac:spMkLst>
        </pc:spChg>
        <pc:spChg chg="add del mod">
          <ac:chgData name="魏 星达" userId="ca17b13798aa44f7" providerId="LiveId" clId="{D8B5E3FB-3C5E-744C-8B7A-0B9AC8CAAA61}" dt="2021-11-11T12:44:47.911" v="1899" actId="478"/>
          <ac:spMkLst>
            <pc:docMk/>
            <pc:sldMk cId="1219633917" sldId="2656"/>
            <ac:spMk id="5" creationId="{B468014A-2BC2-7941-A11E-FF7DCAC039C4}"/>
          </ac:spMkLst>
        </pc:spChg>
        <pc:spChg chg="add mod">
          <ac:chgData name="魏 星达" userId="ca17b13798aa44f7" providerId="LiveId" clId="{D8B5E3FB-3C5E-744C-8B7A-0B9AC8CAAA61}" dt="2021-11-11T12:42:40.095" v="1811" actId="1076"/>
          <ac:spMkLst>
            <pc:docMk/>
            <pc:sldMk cId="1219633917" sldId="2656"/>
            <ac:spMk id="6" creationId="{0E8AC604-2706-CD44-A694-C15F9C44375B}"/>
          </ac:spMkLst>
        </pc:spChg>
        <pc:spChg chg="add mod">
          <ac:chgData name="魏 星达" userId="ca17b13798aa44f7" providerId="LiveId" clId="{D8B5E3FB-3C5E-744C-8B7A-0B9AC8CAAA61}" dt="2021-11-11T12:42:40.095" v="1811" actId="1076"/>
          <ac:spMkLst>
            <pc:docMk/>
            <pc:sldMk cId="1219633917" sldId="2656"/>
            <ac:spMk id="7" creationId="{37A5EA68-F5A5-6546-8620-A6C839D0B4DC}"/>
          </ac:spMkLst>
        </pc:spChg>
        <pc:spChg chg="add mod">
          <ac:chgData name="魏 星达" userId="ca17b13798aa44f7" providerId="LiveId" clId="{D8B5E3FB-3C5E-744C-8B7A-0B9AC8CAAA61}" dt="2021-11-11T12:42:40.095" v="1811" actId="1076"/>
          <ac:spMkLst>
            <pc:docMk/>
            <pc:sldMk cId="1219633917" sldId="2656"/>
            <ac:spMk id="8" creationId="{4C358EFA-C65A-D942-912F-4594B803B591}"/>
          </ac:spMkLst>
        </pc:spChg>
        <pc:spChg chg="add mod">
          <ac:chgData name="魏 星达" userId="ca17b13798aa44f7" providerId="LiveId" clId="{D8B5E3FB-3C5E-744C-8B7A-0B9AC8CAAA61}" dt="2021-11-11T12:42:40.095" v="1811" actId="1076"/>
          <ac:spMkLst>
            <pc:docMk/>
            <pc:sldMk cId="1219633917" sldId="2656"/>
            <ac:spMk id="10" creationId="{4BD4092B-7C42-A541-A809-60E7344879F3}"/>
          </ac:spMkLst>
        </pc:spChg>
        <pc:spChg chg="add mod">
          <ac:chgData name="魏 星达" userId="ca17b13798aa44f7" providerId="LiveId" clId="{D8B5E3FB-3C5E-744C-8B7A-0B9AC8CAAA61}" dt="2021-11-11T12:51:10.977" v="2249" actId="14100"/>
          <ac:spMkLst>
            <pc:docMk/>
            <pc:sldMk cId="1219633917" sldId="2656"/>
            <ac:spMk id="13" creationId="{069AEF3E-5B1F-644F-936A-BDEE5CCC5261}"/>
          </ac:spMkLst>
        </pc:spChg>
        <pc:spChg chg="add mod">
          <ac:chgData name="魏 星达" userId="ca17b13798aa44f7" providerId="LiveId" clId="{D8B5E3FB-3C5E-744C-8B7A-0B9AC8CAAA61}" dt="2021-11-11T12:54:21.064" v="2259" actId="2085"/>
          <ac:spMkLst>
            <pc:docMk/>
            <pc:sldMk cId="1219633917" sldId="2656"/>
            <ac:spMk id="14" creationId="{A55F1922-3508-BF47-A77B-ED8A7F85EB2F}"/>
          </ac:spMkLst>
        </pc:spChg>
        <pc:spChg chg="add del mod">
          <ac:chgData name="魏 星达" userId="ca17b13798aa44f7" providerId="LiveId" clId="{D8B5E3FB-3C5E-744C-8B7A-0B9AC8CAAA61}" dt="2021-11-11T12:50:51.703" v="2238" actId="478"/>
          <ac:spMkLst>
            <pc:docMk/>
            <pc:sldMk cId="1219633917" sldId="2656"/>
            <ac:spMk id="15" creationId="{0C217F73-52EA-094F-9749-20C8F087EE25}"/>
          </ac:spMkLst>
        </pc:spChg>
        <pc:spChg chg="add mod">
          <ac:chgData name="魏 星达" userId="ca17b13798aa44f7" providerId="LiveId" clId="{D8B5E3FB-3C5E-744C-8B7A-0B9AC8CAAA61}" dt="2021-11-11T12:51:03.599" v="2247" actId="14100"/>
          <ac:spMkLst>
            <pc:docMk/>
            <pc:sldMk cId="1219633917" sldId="2656"/>
            <ac:spMk id="16" creationId="{B1B63914-8058-5648-AEA2-484C03ACBB31}"/>
          </ac:spMkLst>
        </pc:spChg>
        <pc:spChg chg="add mod">
          <ac:chgData name="魏 星达" userId="ca17b13798aa44f7" providerId="LiveId" clId="{D8B5E3FB-3C5E-744C-8B7A-0B9AC8CAAA61}" dt="2021-11-11T12:51:40.745" v="2251" actId="692"/>
          <ac:spMkLst>
            <pc:docMk/>
            <pc:sldMk cId="1219633917" sldId="2656"/>
            <ac:spMk id="17" creationId="{5A40F87F-C087-9E40-9400-1FD564B711AD}"/>
          </ac:spMkLst>
        </pc:spChg>
        <pc:spChg chg="add mod">
          <ac:chgData name="魏 星达" userId="ca17b13798aa44f7" providerId="LiveId" clId="{D8B5E3FB-3C5E-744C-8B7A-0B9AC8CAAA61}" dt="2021-11-11T12:52:02.008" v="2254" actId="14100"/>
          <ac:spMkLst>
            <pc:docMk/>
            <pc:sldMk cId="1219633917" sldId="2656"/>
            <ac:spMk id="18" creationId="{502C560B-3DBA-6E41-BD97-D54528A9F7F4}"/>
          </ac:spMkLst>
        </pc:spChg>
        <pc:cxnChg chg="add mod">
          <ac:chgData name="魏 星达" userId="ca17b13798aa44f7" providerId="LiveId" clId="{D8B5E3FB-3C5E-744C-8B7A-0B9AC8CAAA61}" dt="2021-11-11T12:42:40.095" v="1811" actId="1076"/>
          <ac:cxnSpMkLst>
            <pc:docMk/>
            <pc:sldMk cId="1219633917" sldId="2656"/>
            <ac:cxnSpMk id="9" creationId="{70C3AC02-11AA-744C-9DC6-528B01C5E48E}"/>
          </ac:cxnSpMkLst>
        </pc:cxnChg>
        <pc:cxnChg chg="add mod">
          <ac:chgData name="魏 星达" userId="ca17b13798aa44f7" providerId="LiveId" clId="{D8B5E3FB-3C5E-744C-8B7A-0B9AC8CAAA61}" dt="2021-11-11T12:42:40.095" v="1811" actId="1076"/>
          <ac:cxnSpMkLst>
            <pc:docMk/>
            <pc:sldMk cId="1219633917" sldId="2656"/>
            <ac:cxnSpMk id="11" creationId="{A68D9155-A6D7-DE46-88B3-8AF0F619F55F}"/>
          </ac:cxnSpMkLst>
        </pc:cxnChg>
        <pc:cxnChg chg="add mod">
          <ac:chgData name="魏 星达" userId="ca17b13798aa44f7" providerId="LiveId" clId="{D8B5E3FB-3C5E-744C-8B7A-0B9AC8CAAA61}" dt="2021-11-11T12:42:40.095" v="1811" actId="1076"/>
          <ac:cxnSpMkLst>
            <pc:docMk/>
            <pc:sldMk cId="1219633917" sldId="2656"/>
            <ac:cxnSpMk id="12" creationId="{D1672632-1CB6-4E4C-99C0-835B8AF7FDD1}"/>
          </ac:cxnSpMkLst>
        </pc:cxnChg>
      </pc:sldChg>
      <pc:sldChg chg="addSp delSp modSp new mod">
        <pc:chgData name="魏 星达" userId="ca17b13798aa44f7" providerId="LiveId" clId="{D8B5E3FB-3C5E-744C-8B7A-0B9AC8CAAA61}" dt="2021-11-12T04:43:52.182" v="5428" actId="20577"/>
        <pc:sldMkLst>
          <pc:docMk/>
          <pc:sldMk cId="724771330" sldId="2657"/>
        </pc:sldMkLst>
        <pc:spChg chg="mod">
          <ac:chgData name="魏 星达" userId="ca17b13798aa44f7" providerId="LiveId" clId="{D8B5E3FB-3C5E-744C-8B7A-0B9AC8CAAA61}" dt="2021-11-11T12:54:53.735" v="2261"/>
          <ac:spMkLst>
            <pc:docMk/>
            <pc:sldMk cId="724771330" sldId="2657"/>
            <ac:spMk id="2" creationId="{47379F17-9FD5-3243-BC84-B3C23DED87CD}"/>
          </ac:spMkLst>
        </pc:spChg>
        <pc:spChg chg="del">
          <ac:chgData name="魏 星达" userId="ca17b13798aa44f7" providerId="LiveId" clId="{D8B5E3FB-3C5E-744C-8B7A-0B9AC8CAAA61}" dt="2021-11-11T12:55:06.529" v="2263" actId="478"/>
          <ac:spMkLst>
            <pc:docMk/>
            <pc:sldMk cId="724771330" sldId="2657"/>
            <ac:spMk id="3" creationId="{21B9EC70-5B14-0D4E-A829-FC50C5D66279}"/>
          </ac:spMkLst>
        </pc:spChg>
        <pc:spChg chg="add mod">
          <ac:chgData name="魏 星达" userId="ca17b13798aa44f7" providerId="LiveId" clId="{D8B5E3FB-3C5E-744C-8B7A-0B9AC8CAAA61}" dt="2021-11-11T12:54:59.397" v="2262"/>
          <ac:spMkLst>
            <pc:docMk/>
            <pc:sldMk cId="724771330" sldId="2657"/>
            <ac:spMk id="5" creationId="{807150EC-40E9-2144-8F58-23245FACFB7B}"/>
          </ac:spMkLst>
        </pc:spChg>
        <pc:spChg chg="add mod">
          <ac:chgData name="魏 星达" userId="ca17b13798aa44f7" providerId="LiveId" clId="{D8B5E3FB-3C5E-744C-8B7A-0B9AC8CAAA61}" dt="2021-11-11T12:56:06.086" v="2285" actId="20577"/>
          <ac:spMkLst>
            <pc:docMk/>
            <pc:sldMk cId="724771330" sldId="2657"/>
            <ac:spMk id="7" creationId="{F24AE628-C96A-E14C-A965-F4126FFE6121}"/>
          </ac:spMkLst>
        </pc:spChg>
        <pc:spChg chg="add del mod">
          <ac:chgData name="魏 星达" userId="ca17b13798aa44f7" providerId="LiveId" clId="{D8B5E3FB-3C5E-744C-8B7A-0B9AC8CAAA61}" dt="2021-11-11T12:55:39.491" v="2271"/>
          <ac:spMkLst>
            <pc:docMk/>
            <pc:sldMk cId="724771330" sldId="2657"/>
            <ac:spMk id="8" creationId="{1DFC6349-F729-474F-A250-7C6F3F36EB8A}"/>
          </ac:spMkLst>
        </pc:spChg>
        <pc:spChg chg="add mod">
          <ac:chgData name="魏 星达" userId="ca17b13798aa44f7" providerId="LiveId" clId="{D8B5E3FB-3C5E-744C-8B7A-0B9AC8CAAA61}" dt="2021-11-11T12:56:15.064" v="2287" actId="1076"/>
          <ac:spMkLst>
            <pc:docMk/>
            <pc:sldMk cId="724771330" sldId="2657"/>
            <ac:spMk id="9" creationId="{EFC10CAC-8EC3-3444-B231-3A502AE854D0}"/>
          </ac:spMkLst>
        </pc:spChg>
        <pc:spChg chg="add del mod">
          <ac:chgData name="魏 星达" userId="ca17b13798aa44f7" providerId="LiveId" clId="{D8B5E3FB-3C5E-744C-8B7A-0B9AC8CAAA61}" dt="2021-11-11T13:02:20.606" v="2294" actId="478"/>
          <ac:spMkLst>
            <pc:docMk/>
            <pc:sldMk cId="724771330" sldId="2657"/>
            <ac:spMk id="10" creationId="{F060344E-8924-CA4F-9252-374B2265AB5D}"/>
          </ac:spMkLst>
        </pc:spChg>
        <pc:spChg chg="add mod">
          <ac:chgData name="魏 星达" userId="ca17b13798aa44f7" providerId="LiveId" clId="{D8B5E3FB-3C5E-744C-8B7A-0B9AC8CAAA61}" dt="2021-11-11T13:12:50.366" v="2309" actId="1076"/>
          <ac:spMkLst>
            <pc:docMk/>
            <pc:sldMk cId="724771330" sldId="2657"/>
            <ac:spMk id="11" creationId="{A8454581-2669-974F-9764-2E36CA17560A}"/>
          </ac:spMkLst>
        </pc:spChg>
        <pc:spChg chg="add mod">
          <ac:chgData name="魏 星达" userId="ca17b13798aa44f7" providerId="LiveId" clId="{D8B5E3FB-3C5E-744C-8B7A-0B9AC8CAAA61}" dt="2021-11-12T04:43:52.182" v="5428" actId="20577"/>
          <ac:spMkLst>
            <pc:docMk/>
            <pc:sldMk cId="724771330" sldId="2657"/>
            <ac:spMk id="12" creationId="{5C16C0C6-87CB-1243-952E-CDBB7B4C8725}"/>
          </ac:spMkLst>
        </pc:spChg>
        <pc:picChg chg="add mod">
          <ac:chgData name="魏 星达" userId="ca17b13798aa44f7" providerId="LiveId" clId="{D8B5E3FB-3C5E-744C-8B7A-0B9AC8CAAA61}" dt="2021-11-11T13:12:40.843" v="2305" actId="1076"/>
          <ac:picMkLst>
            <pc:docMk/>
            <pc:sldMk cId="724771330" sldId="2657"/>
            <ac:picMk id="6" creationId="{D2E2A52C-94C5-0046-A298-1239023CA58C}"/>
          </ac:picMkLst>
        </pc:picChg>
      </pc:sldChg>
      <pc:sldChg chg="addSp modSp add mod">
        <pc:chgData name="魏 星达" userId="ca17b13798aa44f7" providerId="LiveId" clId="{D8B5E3FB-3C5E-744C-8B7A-0B9AC8CAAA61}" dt="2021-11-11T12:54:37.862" v="2260" actId="2085"/>
        <pc:sldMkLst>
          <pc:docMk/>
          <pc:sldMk cId="1617193540" sldId="2658"/>
        </pc:sldMkLst>
        <pc:spChg chg="add mod">
          <ac:chgData name="魏 星达" userId="ca17b13798aa44f7" providerId="LiveId" clId="{D8B5E3FB-3C5E-744C-8B7A-0B9AC8CAAA61}" dt="2021-11-11T12:52:23.608" v="2256" actId="692"/>
          <ac:spMkLst>
            <pc:docMk/>
            <pc:sldMk cId="1617193540" sldId="2658"/>
            <ac:spMk id="3" creationId="{0F194689-2E64-8044-9982-A0EDFC4A96D8}"/>
          </ac:spMkLst>
        </pc:spChg>
        <pc:spChg chg="add mod">
          <ac:chgData name="魏 星达" userId="ca17b13798aa44f7" providerId="LiveId" clId="{D8B5E3FB-3C5E-744C-8B7A-0B9AC8CAAA61}" dt="2021-11-11T12:52:37.562" v="2258" actId="692"/>
          <ac:spMkLst>
            <pc:docMk/>
            <pc:sldMk cId="1617193540" sldId="2658"/>
            <ac:spMk id="5" creationId="{1C06474A-CF9A-9145-B676-770DD6E57E94}"/>
          </ac:spMkLst>
        </pc:spChg>
        <pc:spChg chg="mod">
          <ac:chgData name="魏 星达" userId="ca17b13798aa44f7" providerId="LiveId" clId="{D8B5E3FB-3C5E-744C-8B7A-0B9AC8CAAA61}" dt="2021-11-11T12:54:37.862" v="2260" actId="2085"/>
          <ac:spMkLst>
            <pc:docMk/>
            <pc:sldMk cId="1617193540" sldId="2658"/>
            <ac:spMk id="14" creationId="{A55F1922-3508-BF47-A77B-ED8A7F85EB2F}"/>
          </ac:spMkLst>
        </pc:spChg>
      </pc:sldChg>
      <pc:sldChg chg="modSp new mod">
        <pc:chgData name="魏 星达" userId="ca17b13798aa44f7" providerId="LiveId" clId="{D8B5E3FB-3C5E-744C-8B7A-0B9AC8CAAA61}" dt="2021-11-11T14:13:21.870" v="3439" actId="20577"/>
        <pc:sldMkLst>
          <pc:docMk/>
          <pc:sldMk cId="2731668716" sldId="2659"/>
        </pc:sldMkLst>
        <pc:spChg chg="mod">
          <ac:chgData name="魏 星达" userId="ca17b13798aa44f7" providerId="LiveId" clId="{D8B5E3FB-3C5E-744C-8B7A-0B9AC8CAAA61}" dt="2021-11-11T13:57:35.389" v="2784"/>
          <ac:spMkLst>
            <pc:docMk/>
            <pc:sldMk cId="2731668716" sldId="2659"/>
            <ac:spMk id="2" creationId="{887567E1-E60C-8A4A-9E05-C1C095B59F26}"/>
          </ac:spMkLst>
        </pc:spChg>
        <pc:spChg chg="mod">
          <ac:chgData name="魏 星达" userId="ca17b13798aa44f7" providerId="LiveId" clId="{D8B5E3FB-3C5E-744C-8B7A-0B9AC8CAAA61}" dt="2021-11-11T14:13:21.870" v="3439" actId="20577"/>
          <ac:spMkLst>
            <pc:docMk/>
            <pc:sldMk cId="2731668716" sldId="2659"/>
            <ac:spMk id="3" creationId="{645311D2-DA41-6A47-B19D-BCA56EA57F73}"/>
          </ac:spMkLst>
        </pc:spChg>
      </pc:sldChg>
      <pc:sldChg chg="addSp modSp add mod">
        <pc:chgData name="魏 星达" userId="ca17b13798aa44f7" providerId="LiveId" clId="{D8B5E3FB-3C5E-744C-8B7A-0B9AC8CAAA61}" dt="2021-11-11T13:22:15.990" v="2372" actId="1076"/>
        <pc:sldMkLst>
          <pc:docMk/>
          <pc:sldMk cId="540597255" sldId="2660"/>
        </pc:sldMkLst>
        <pc:spChg chg="add mod">
          <ac:chgData name="魏 星达" userId="ca17b13798aa44f7" providerId="LiveId" clId="{D8B5E3FB-3C5E-744C-8B7A-0B9AC8CAAA61}" dt="2021-11-11T13:14:45.060" v="2313" actId="692"/>
          <ac:spMkLst>
            <pc:docMk/>
            <pc:sldMk cId="540597255" sldId="2660"/>
            <ac:spMk id="3" creationId="{BD71F9EC-ADE1-9F42-A61D-06DD2A0FAD9E}"/>
          </ac:spMkLst>
        </pc:spChg>
        <pc:spChg chg="add mod">
          <ac:chgData name="魏 星达" userId="ca17b13798aa44f7" providerId="LiveId" clId="{D8B5E3FB-3C5E-744C-8B7A-0B9AC8CAAA61}" dt="2021-11-11T13:21:41.383" v="2364" actId="1076"/>
          <ac:spMkLst>
            <pc:docMk/>
            <pc:sldMk cId="540597255" sldId="2660"/>
            <ac:spMk id="8" creationId="{0B2B7E50-5D8A-C043-A4A5-7273BB3A2B33}"/>
          </ac:spMkLst>
        </pc:spChg>
        <pc:spChg chg="add mod">
          <ac:chgData name="魏 星达" userId="ca17b13798aa44f7" providerId="LiveId" clId="{D8B5E3FB-3C5E-744C-8B7A-0B9AC8CAAA61}" dt="2021-11-11T13:22:15.990" v="2372" actId="1076"/>
          <ac:spMkLst>
            <pc:docMk/>
            <pc:sldMk cId="540597255" sldId="2660"/>
            <ac:spMk id="10" creationId="{A96C5F18-F255-5644-A44D-EBB18EB47AE1}"/>
          </ac:spMkLst>
        </pc:spChg>
        <pc:grpChg chg="add">
          <ac:chgData name="魏 星达" userId="ca17b13798aa44f7" providerId="LiveId" clId="{D8B5E3FB-3C5E-744C-8B7A-0B9AC8CAAA61}" dt="2021-11-11T13:22:10.859" v="2371" actId="164"/>
          <ac:grpSpMkLst>
            <pc:docMk/>
            <pc:sldMk cId="540597255" sldId="2660"/>
            <ac:grpSpMk id="13" creationId="{AEC1477F-6562-1E4C-B441-91A0061267D3}"/>
          </ac:grpSpMkLst>
        </pc:grpChg>
      </pc:sldChg>
      <pc:sldChg chg="addSp delSp modSp add mod">
        <pc:chgData name="魏 星达" userId="ca17b13798aa44f7" providerId="LiveId" clId="{D8B5E3FB-3C5E-744C-8B7A-0B9AC8CAAA61}" dt="2021-11-11T13:25:54.501" v="2410" actId="207"/>
        <pc:sldMkLst>
          <pc:docMk/>
          <pc:sldMk cId="3140817402" sldId="2661"/>
        </pc:sldMkLst>
        <pc:spChg chg="del">
          <ac:chgData name="魏 星达" userId="ca17b13798aa44f7" providerId="LiveId" clId="{D8B5E3FB-3C5E-744C-8B7A-0B9AC8CAAA61}" dt="2021-11-11T13:22:22.067" v="2374" actId="478"/>
          <ac:spMkLst>
            <pc:docMk/>
            <pc:sldMk cId="3140817402" sldId="2661"/>
            <ac:spMk id="3" creationId="{BD71F9EC-ADE1-9F42-A61D-06DD2A0FAD9E}"/>
          </ac:spMkLst>
        </pc:spChg>
        <pc:spChg chg="mod">
          <ac:chgData name="魏 星达" userId="ca17b13798aa44f7" providerId="LiveId" clId="{D8B5E3FB-3C5E-744C-8B7A-0B9AC8CAAA61}" dt="2021-11-11T13:22:41.420" v="2375"/>
          <ac:spMkLst>
            <pc:docMk/>
            <pc:sldMk cId="3140817402" sldId="2661"/>
            <ac:spMk id="15" creationId="{2944F125-219F-6340-AB71-19FB46EEA948}"/>
          </ac:spMkLst>
        </pc:spChg>
        <pc:spChg chg="mod">
          <ac:chgData name="魏 星达" userId="ca17b13798aa44f7" providerId="LiveId" clId="{D8B5E3FB-3C5E-744C-8B7A-0B9AC8CAAA61}" dt="2021-11-11T13:22:47.235" v="2377" actId="20577"/>
          <ac:spMkLst>
            <pc:docMk/>
            <pc:sldMk cId="3140817402" sldId="2661"/>
            <ac:spMk id="16" creationId="{8F4BC04C-FCDF-7046-8076-C2BAC77DBCCF}"/>
          </ac:spMkLst>
        </pc:spChg>
        <pc:spChg chg="add mod">
          <ac:chgData name="魏 星达" userId="ca17b13798aa44f7" providerId="LiveId" clId="{D8B5E3FB-3C5E-744C-8B7A-0B9AC8CAAA61}" dt="2021-11-11T13:24:21.459" v="2386" actId="14100"/>
          <ac:spMkLst>
            <pc:docMk/>
            <pc:sldMk cId="3140817402" sldId="2661"/>
            <ac:spMk id="17" creationId="{7185CA2C-8891-8246-92E0-DFC7D2400F87}"/>
          </ac:spMkLst>
        </pc:spChg>
        <pc:spChg chg="add del">
          <ac:chgData name="魏 星达" userId="ca17b13798aa44f7" providerId="LiveId" clId="{D8B5E3FB-3C5E-744C-8B7A-0B9AC8CAAA61}" dt="2021-11-11T13:24:48.473" v="2388" actId="478"/>
          <ac:spMkLst>
            <pc:docMk/>
            <pc:sldMk cId="3140817402" sldId="2661"/>
            <ac:spMk id="18" creationId="{4A70967D-06D7-A245-A8E3-5EECCD1F29C7}"/>
          </ac:spMkLst>
        </pc:spChg>
        <pc:spChg chg="add">
          <ac:chgData name="魏 星达" userId="ca17b13798aa44f7" providerId="LiveId" clId="{D8B5E3FB-3C5E-744C-8B7A-0B9AC8CAAA61}" dt="2021-11-11T13:24:56.608" v="2389" actId="11529"/>
          <ac:spMkLst>
            <pc:docMk/>
            <pc:sldMk cId="3140817402" sldId="2661"/>
            <ac:spMk id="19" creationId="{22247B93-5A8F-7842-B138-64F09E9FACA2}"/>
          </ac:spMkLst>
        </pc:spChg>
        <pc:spChg chg="add mod">
          <ac:chgData name="魏 星达" userId="ca17b13798aa44f7" providerId="LiveId" clId="{D8B5E3FB-3C5E-744C-8B7A-0B9AC8CAAA61}" dt="2021-11-11T13:25:50.564" v="2408" actId="14100"/>
          <ac:spMkLst>
            <pc:docMk/>
            <pc:sldMk cId="3140817402" sldId="2661"/>
            <ac:spMk id="20" creationId="{8F20A878-79D6-BD4D-9D04-8DD99B966550}"/>
          </ac:spMkLst>
        </pc:spChg>
        <pc:spChg chg="add mod">
          <ac:chgData name="魏 星达" userId="ca17b13798aa44f7" providerId="LiveId" clId="{D8B5E3FB-3C5E-744C-8B7A-0B9AC8CAAA61}" dt="2021-11-11T13:25:54.501" v="2410" actId="207"/>
          <ac:spMkLst>
            <pc:docMk/>
            <pc:sldMk cId="3140817402" sldId="2661"/>
            <ac:spMk id="21" creationId="{6F846502-8DBE-2245-BE8C-B58265F7FC35}"/>
          </ac:spMkLst>
        </pc:spChg>
        <pc:grpChg chg="add mod">
          <ac:chgData name="魏 星达" userId="ca17b13798aa44f7" providerId="LiveId" clId="{D8B5E3FB-3C5E-744C-8B7A-0B9AC8CAAA61}" dt="2021-11-11T13:22:45.296" v="2376" actId="1076"/>
          <ac:grpSpMkLst>
            <pc:docMk/>
            <pc:sldMk cId="3140817402" sldId="2661"/>
            <ac:grpSpMk id="14" creationId="{B401835B-8C24-674D-ABE3-8C9E6A5DCC79}"/>
          </ac:grpSpMkLst>
        </pc:grpChg>
      </pc:sldChg>
      <pc:sldChg chg="addSp delSp modSp add mod">
        <pc:chgData name="魏 星达" userId="ca17b13798aa44f7" providerId="LiveId" clId="{D8B5E3FB-3C5E-744C-8B7A-0B9AC8CAAA61}" dt="2021-11-11T13:27:23.854" v="2427" actId="1076"/>
        <pc:sldMkLst>
          <pc:docMk/>
          <pc:sldMk cId="2541025214" sldId="2662"/>
        </pc:sldMkLst>
        <pc:spChg chg="mod">
          <ac:chgData name="魏 星达" userId="ca17b13798aa44f7" providerId="LiveId" clId="{D8B5E3FB-3C5E-744C-8B7A-0B9AC8CAAA61}" dt="2021-11-11T13:26:56.713" v="2417" actId="14100"/>
          <ac:spMkLst>
            <pc:docMk/>
            <pc:sldMk cId="2541025214" sldId="2662"/>
            <ac:spMk id="17" creationId="{7185CA2C-8891-8246-92E0-DFC7D2400F87}"/>
          </ac:spMkLst>
        </pc:spChg>
        <pc:spChg chg="del">
          <ac:chgData name="魏 星达" userId="ca17b13798aa44f7" providerId="LiveId" clId="{D8B5E3FB-3C5E-744C-8B7A-0B9AC8CAAA61}" dt="2021-11-11T13:26:37.544" v="2412" actId="478"/>
          <ac:spMkLst>
            <pc:docMk/>
            <pc:sldMk cId="2541025214" sldId="2662"/>
            <ac:spMk id="19" creationId="{22247B93-5A8F-7842-B138-64F09E9FACA2}"/>
          </ac:spMkLst>
        </pc:spChg>
        <pc:spChg chg="del">
          <ac:chgData name="魏 星达" userId="ca17b13798aa44f7" providerId="LiveId" clId="{D8B5E3FB-3C5E-744C-8B7A-0B9AC8CAAA61}" dt="2021-11-11T13:26:38.959" v="2413" actId="478"/>
          <ac:spMkLst>
            <pc:docMk/>
            <pc:sldMk cId="2541025214" sldId="2662"/>
            <ac:spMk id="20" creationId="{8F20A878-79D6-BD4D-9D04-8DD99B966550}"/>
          </ac:spMkLst>
        </pc:spChg>
        <pc:spChg chg="del">
          <ac:chgData name="魏 星达" userId="ca17b13798aa44f7" providerId="LiveId" clId="{D8B5E3FB-3C5E-744C-8B7A-0B9AC8CAAA61}" dt="2021-11-11T13:26:37.544" v="2412" actId="478"/>
          <ac:spMkLst>
            <pc:docMk/>
            <pc:sldMk cId="2541025214" sldId="2662"/>
            <ac:spMk id="21" creationId="{6F846502-8DBE-2245-BE8C-B58265F7FC35}"/>
          </ac:spMkLst>
        </pc:spChg>
        <pc:spChg chg="mod">
          <ac:chgData name="魏 星达" userId="ca17b13798aa44f7" providerId="LiveId" clId="{D8B5E3FB-3C5E-744C-8B7A-0B9AC8CAAA61}" dt="2021-11-11T13:27:16.108" v="2425" actId="207"/>
          <ac:spMkLst>
            <pc:docMk/>
            <pc:sldMk cId="2541025214" sldId="2662"/>
            <ac:spMk id="23" creationId="{C4B5DE50-6F9D-7041-96A7-4C77A703F641}"/>
          </ac:spMkLst>
        </pc:spChg>
        <pc:spChg chg="mod">
          <ac:chgData name="魏 星达" userId="ca17b13798aa44f7" providerId="LiveId" clId="{D8B5E3FB-3C5E-744C-8B7A-0B9AC8CAAA61}" dt="2021-11-11T13:27:20.933" v="2426" actId="1076"/>
          <ac:spMkLst>
            <pc:docMk/>
            <pc:sldMk cId="2541025214" sldId="2662"/>
            <ac:spMk id="24" creationId="{A3F981AA-2B2E-854D-B424-4D9A44A6F449}"/>
          </ac:spMkLst>
        </pc:spChg>
        <pc:grpChg chg="add mod">
          <ac:chgData name="魏 星达" userId="ca17b13798aa44f7" providerId="LiveId" clId="{D8B5E3FB-3C5E-744C-8B7A-0B9AC8CAAA61}" dt="2021-11-11T13:27:23.854" v="2427" actId="1076"/>
          <ac:grpSpMkLst>
            <pc:docMk/>
            <pc:sldMk cId="2541025214" sldId="2662"/>
            <ac:grpSpMk id="22" creationId="{655B038C-870D-044F-A821-06BACE0F050A}"/>
          </ac:grpSpMkLst>
        </pc:grpChg>
      </pc:sldChg>
      <pc:sldChg chg="add del">
        <pc:chgData name="魏 星达" userId="ca17b13798aa44f7" providerId="LiveId" clId="{D8B5E3FB-3C5E-744C-8B7A-0B9AC8CAAA61}" dt="2021-11-11T13:24:15.467" v="2383"/>
        <pc:sldMkLst>
          <pc:docMk/>
          <pc:sldMk cId="3466828820" sldId="2662"/>
        </pc:sldMkLst>
      </pc:sldChg>
      <pc:sldChg chg="addSp modSp add mod">
        <pc:chgData name="魏 星达" userId="ca17b13798aa44f7" providerId="LiveId" clId="{D8B5E3FB-3C5E-744C-8B7A-0B9AC8CAAA61}" dt="2021-11-11T13:50:31.550" v="2436" actId="1076"/>
        <pc:sldMkLst>
          <pc:docMk/>
          <pc:sldMk cId="1269651683" sldId="2663"/>
        </pc:sldMkLst>
        <pc:spChg chg="mod">
          <ac:chgData name="魏 星达" userId="ca17b13798aa44f7" providerId="LiveId" clId="{D8B5E3FB-3C5E-744C-8B7A-0B9AC8CAAA61}" dt="2021-11-11T13:50:31.550" v="2436" actId="1076"/>
          <ac:spMkLst>
            <pc:docMk/>
            <pc:sldMk cId="1269651683" sldId="2663"/>
            <ac:spMk id="17" creationId="{7185CA2C-8891-8246-92E0-DFC7D2400F87}"/>
          </ac:spMkLst>
        </pc:spChg>
        <pc:spChg chg="mod">
          <ac:chgData name="魏 星达" userId="ca17b13798aa44f7" providerId="LiveId" clId="{D8B5E3FB-3C5E-744C-8B7A-0B9AC8CAAA61}" dt="2021-11-11T13:44:28.837" v="2432"/>
          <ac:spMkLst>
            <pc:docMk/>
            <pc:sldMk cId="1269651683" sldId="2663"/>
            <ac:spMk id="21" creationId="{8916E5FB-D220-5446-ADEC-8E937AFBAC33}"/>
          </ac:spMkLst>
        </pc:spChg>
        <pc:spChg chg="mod">
          <ac:chgData name="魏 星达" userId="ca17b13798aa44f7" providerId="LiveId" clId="{D8B5E3FB-3C5E-744C-8B7A-0B9AC8CAAA61}" dt="2021-11-11T13:44:33.154" v="2434" actId="20577"/>
          <ac:spMkLst>
            <pc:docMk/>
            <pc:sldMk cId="1269651683" sldId="2663"/>
            <ac:spMk id="25" creationId="{A8F69B50-9565-2040-B529-44400D642B11}"/>
          </ac:spMkLst>
        </pc:spChg>
        <pc:grpChg chg="add mod">
          <ac:chgData name="魏 星达" userId="ca17b13798aa44f7" providerId="LiveId" clId="{D8B5E3FB-3C5E-744C-8B7A-0B9AC8CAAA61}" dt="2021-11-11T13:44:38.354" v="2435" actId="1076"/>
          <ac:grpSpMkLst>
            <pc:docMk/>
            <pc:sldMk cId="1269651683" sldId="2663"/>
            <ac:grpSpMk id="20" creationId="{7700C439-5DC7-B840-997A-D87ADC2B2FF8}"/>
          </ac:grpSpMkLst>
        </pc:grpChg>
      </pc:sldChg>
      <pc:sldChg chg="addSp modSp add mod">
        <pc:chgData name="魏 星达" userId="ca17b13798aa44f7" providerId="LiveId" clId="{D8B5E3FB-3C5E-744C-8B7A-0B9AC8CAAA61}" dt="2021-11-11T13:51:39.160" v="2447" actId="11529"/>
        <pc:sldMkLst>
          <pc:docMk/>
          <pc:sldMk cId="865845595" sldId="2664"/>
        </pc:sldMkLst>
        <pc:spChg chg="add">
          <ac:chgData name="魏 星达" userId="ca17b13798aa44f7" providerId="LiveId" clId="{D8B5E3FB-3C5E-744C-8B7A-0B9AC8CAAA61}" dt="2021-11-11T13:51:39.160" v="2447" actId="11529"/>
          <ac:spMkLst>
            <pc:docMk/>
            <pc:sldMk cId="865845595" sldId="2664"/>
            <ac:spMk id="3" creationId="{53910223-E900-7E4A-AA8B-2D53F0520E16}"/>
          </ac:spMkLst>
        </pc:spChg>
        <pc:spChg chg="mod">
          <ac:chgData name="魏 星达" userId="ca17b13798aa44f7" providerId="LiveId" clId="{D8B5E3FB-3C5E-744C-8B7A-0B9AC8CAAA61}" dt="2021-11-11T13:50:52.253" v="2439" actId="1076"/>
          <ac:spMkLst>
            <pc:docMk/>
            <pc:sldMk cId="865845595" sldId="2664"/>
            <ac:spMk id="9" creationId="{EFC10CAC-8EC3-3444-B231-3A502AE854D0}"/>
          </ac:spMkLst>
        </pc:spChg>
        <pc:spChg chg="mod">
          <ac:chgData name="魏 星达" userId="ca17b13798aa44f7" providerId="LiveId" clId="{D8B5E3FB-3C5E-744C-8B7A-0B9AC8CAAA61}" dt="2021-11-11T13:51:09.841" v="2443" actId="1076"/>
          <ac:spMkLst>
            <pc:docMk/>
            <pc:sldMk cId="865845595" sldId="2664"/>
            <ac:spMk id="17" creationId="{7185CA2C-8891-8246-92E0-DFC7D2400F87}"/>
          </ac:spMkLst>
        </pc:spChg>
        <pc:spChg chg="mod">
          <ac:chgData name="魏 星达" userId="ca17b13798aa44f7" providerId="LiveId" clId="{D8B5E3FB-3C5E-744C-8B7A-0B9AC8CAAA61}" dt="2021-11-11T13:51:12.557" v="2444"/>
          <ac:spMkLst>
            <pc:docMk/>
            <pc:sldMk cId="865845595" sldId="2664"/>
            <ac:spMk id="27" creationId="{36C61B18-0AEF-6543-93B4-300794E3339D}"/>
          </ac:spMkLst>
        </pc:spChg>
        <pc:spChg chg="mod">
          <ac:chgData name="魏 星达" userId="ca17b13798aa44f7" providerId="LiveId" clId="{D8B5E3FB-3C5E-744C-8B7A-0B9AC8CAAA61}" dt="2021-11-11T13:51:19.598" v="2446" actId="20577"/>
          <ac:spMkLst>
            <pc:docMk/>
            <pc:sldMk cId="865845595" sldId="2664"/>
            <ac:spMk id="28" creationId="{796234D5-1300-BC44-B277-ADF445EC6F5E}"/>
          </ac:spMkLst>
        </pc:spChg>
        <pc:grpChg chg="add mod">
          <ac:chgData name="魏 星达" userId="ca17b13798aa44f7" providerId="LiveId" clId="{D8B5E3FB-3C5E-744C-8B7A-0B9AC8CAAA61}" dt="2021-11-11T13:51:16.390" v="2445" actId="1076"/>
          <ac:grpSpMkLst>
            <pc:docMk/>
            <pc:sldMk cId="865845595" sldId="2664"/>
            <ac:grpSpMk id="26" creationId="{ED386408-6186-2640-B8C0-BF43E036B8C7}"/>
          </ac:grpSpMkLst>
        </pc:grpChg>
      </pc:sldChg>
      <pc:sldChg chg="addSp delSp modSp add mod modAnim">
        <pc:chgData name="魏 星达" userId="ca17b13798aa44f7" providerId="LiveId" clId="{D8B5E3FB-3C5E-744C-8B7A-0B9AC8CAAA61}" dt="2021-11-11T13:53:59.538" v="2586" actId="2711"/>
        <pc:sldMkLst>
          <pc:docMk/>
          <pc:sldMk cId="1519343185" sldId="2665"/>
        </pc:sldMkLst>
        <pc:spChg chg="del">
          <ac:chgData name="魏 星达" userId="ca17b13798aa44f7" providerId="LiveId" clId="{D8B5E3FB-3C5E-744C-8B7A-0B9AC8CAAA61}" dt="2021-11-11T13:52:12.366" v="2450" actId="478"/>
          <ac:spMkLst>
            <pc:docMk/>
            <pc:sldMk cId="1519343185" sldId="2665"/>
            <ac:spMk id="3" creationId="{53910223-E900-7E4A-AA8B-2D53F0520E16}"/>
          </ac:spMkLst>
        </pc:spChg>
        <pc:spChg chg="del">
          <ac:chgData name="魏 星达" userId="ca17b13798aa44f7" providerId="LiveId" clId="{D8B5E3FB-3C5E-744C-8B7A-0B9AC8CAAA61}" dt="2021-11-11T13:52:09.798" v="2449" actId="478"/>
          <ac:spMkLst>
            <pc:docMk/>
            <pc:sldMk cId="1519343185" sldId="2665"/>
            <ac:spMk id="17" creationId="{7185CA2C-8891-8246-92E0-DFC7D2400F87}"/>
          </ac:spMkLst>
        </pc:spChg>
        <pc:spChg chg="mod">
          <ac:chgData name="魏 星达" userId="ca17b13798aa44f7" providerId="LiveId" clId="{D8B5E3FB-3C5E-744C-8B7A-0B9AC8CAAA61}" dt="2021-11-11T13:52:15.686" v="2451"/>
          <ac:spMkLst>
            <pc:docMk/>
            <pc:sldMk cId="1519343185" sldId="2665"/>
            <ac:spMk id="30" creationId="{2B158A7F-37FB-9547-816A-45429B3C8824}"/>
          </ac:spMkLst>
        </pc:spChg>
        <pc:spChg chg="mod">
          <ac:chgData name="魏 星达" userId="ca17b13798aa44f7" providerId="LiveId" clId="{D8B5E3FB-3C5E-744C-8B7A-0B9AC8CAAA61}" dt="2021-11-11T13:52:32.261" v="2458" actId="20577"/>
          <ac:spMkLst>
            <pc:docMk/>
            <pc:sldMk cId="1519343185" sldId="2665"/>
            <ac:spMk id="31" creationId="{05396585-2617-7F4A-AC7A-F035D5189714}"/>
          </ac:spMkLst>
        </pc:spChg>
        <pc:spChg chg="add mod">
          <ac:chgData name="魏 星达" userId="ca17b13798aa44f7" providerId="LiveId" clId="{D8B5E3FB-3C5E-744C-8B7A-0B9AC8CAAA61}" dt="2021-11-11T13:52:46.612" v="2461" actId="14100"/>
          <ac:spMkLst>
            <pc:docMk/>
            <pc:sldMk cId="1519343185" sldId="2665"/>
            <ac:spMk id="32" creationId="{A6A41E46-9A2A-9841-BDE0-8E5EC2C9F79E}"/>
          </ac:spMkLst>
        </pc:spChg>
        <pc:spChg chg="add mod">
          <ac:chgData name="魏 星达" userId="ca17b13798aa44f7" providerId="LiveId" clId="{D8B5E3FB-3C5E-744C-8B7A-0B9AC8CAAA61}" dt="2021-11-11T13:53:59.538" v="2586" actId="2711"/>
          <ac:spMkLst>
            <pc:docMk/>
            <pc:sldMk cId="1519343185" sldId="2665"/>
            <ac:spMk id="33" creationId="{DCF4113F-67C6-F244-80B2-0C588C993F48}"/>
          </ac:spMkLst>
        </pc:spChg>
        <pc:grpChg chg="add mod">
          <ac:chgData name="魏 星达" userId="ca17b13798aa44f7" providerId="LiveId" clId="{D8B5E3FB-3C5E-744C-8B7A-0B9AC8CAAA61}" dt="2021-11-11T13:52:55.845" v="2463" actId="166"/>
          <ac:grpSpMkLst>
            <pc:docMk/>
            <pc:sldMk cId="1519343185" sldId="2665"/>
            <ac:grpSpMk id="29" creationId="{3497770C-014E-7D4D-8835-559A576EA193}"/>
          </ac:grpSpMkLst>
        </pc:grpChg>
      </pc:sldChg>
      <pc:sldChg chg="addSp delSp modSp new mod">
        <pc:chgData name="魏 星达" userId="ca17b13798aa44f7" providerId="LiveId" clId="{D8B5E3FB-3C5E-744C-8B7A-0B9AC8CAAA61}" dt="2021-11-11T14:15:46.365" v="3563" actId="20577"/>
        <pc:sldMkLst>
          <pc:docMk/>
          <pc:sldMk cId="1158028843" sldId="2666"/>
        </pc:sldMkLst>
        <pc:spChg chg="mod">
          <ac:chgData name="魏 星达" userId="ca17b13798aa44f7" providerId="LiveId" clId="{D8B5E3FB-3C5E-744C-8B7A-0B9AC8CAAA61}" dt="2021-11-11T13:54:15.370" v="2604" actId="20577"/>
          <ac:spMkLst>
            <pc:docMk/>
            <pc:sldMk cId="1158028843" sldId="2666"/>
            <ac:spMk id="2" creationId="{C754FF9D-783B-914B-BE72-18632971A569}"/>
          </ac:spMkLst>
        </pc:spChg>
        <pc:spChg chg="mod">
          <ac:chgData name="魏 星达" userId="ca17b13798aa44f7" providerId="LiveId" clId="{D8B5E3FB-3C5E-744C-8B7A-0B9AC8CAAA61}" dt="2021-11-11T14:15:46.365" v="3563" actId="20577"/>
          <ac:spMkLst>
            <pc:docMk/>
            <pc:sldMk cId="1158028843" sldId="2666"/>
            <ac:spMk id="3" creationId="{8875F29D-6F03-5E47-B514-C6C701495B6D}"/>
          </ac:spMkLst>
        </pc:spChg>
        <pc:picChg chg="add del">
          <ac:chgData name="魏 星达" userId="ca17b13798aa44f7" providerId="LiveId" clId="{D8B5E3FB-3C5E-744C-8B7A-0B9AC8CAAA61}" dt="2021-11-11T13:54:11.840" v="2589"/>
          <ac:picMkLst>
            <pc:docMk/>
            <pc:sldMk cId="1158028843" sldId="2666"/>
            <ac:picMk id="1025" creationId="{32172DB1-2AE4-1842-B303-D66CB319F768}"/>
          </ac:picMkLst>
        </pc:picChg>
      </pc:sldChg>
      <pc:sldChg chg="modSp add mod">
        <pc:chgData name="魏 星达" userId="ca17b13798aa44f7" providerId="LiveId" clId="{D8B5E3FB-3C5E-744C-8B7A-0B9AC8CAAA61}" dt="2021-11-11T13:57:25.564" v="2783" actId="14100"/>
        <pc:sldMkLst>
          <pc:docMk/>
          <pc:sldMk cId="1373776168" sldId="2667"/>
        </pc:sldMkLst>
        <pc:spChg chg="mod">
          <ac:chgData name="魏 星达" userId="ca17b13798aa44f7" providerId="LiveId" clId="{D8B5E3FB-3C5E-744C-8B7A-0B9AC8CAAA61}" dt="2021-11-11T13:57:25.564" v="2783" actId="14100"/>
          <ac:spMkLst>
            <pc:docMk/>
            <pc:sldMk cId="1373776168" sldId="2667"/>
            <ac:spMk id="5" creationId="{97D26A45-D7D5-FE4E-BC73-ECEFF2A8A874}"/>
          </ac:spMkLst>
        </pc:spChg>
      </pc:sldChg>
      <pc:sldChg chg="addSp delSp modSp new mod">
        <pc:chgData name="魏 星达" userId="ca17b13798aa44f7" providerId="LiveId" clId="{D8B5E3FB-3C5E-744C-8B7A-0B9AC8CAAA61}" dt="2021-11-11T14:13:29.047" v="3440" actId="1076"/>
        <pc:sldMkLst>
          <pc:docMk/>
          <pc:sldMk cId="2503516562" sldId="2668"/>
        </pc:sldMkLst>
        <pc:spChg chg="mod">
          <ac:chgData name="魏 星达" userId="ca17b13798aa44f7" providerId="LiveId" clId="{D8B5E3FB-3C5E-744C-8B7A-0B9AC8CAAA61}" dt="2021-11-11T14:01:50.288" v="3051"/>
          <ac:spMkLst>
            <pc:docMk/>
            <pc:sldMk cId="2503516562" sldId="2668"/>
            <ac:spMk id="2" creationId="{940421BF-4CC0-C646-B330-307B4A4F94E0}"/>
          </ac:spMkLst>
        </pc:spChg>
        <pc:spChg chg="del">
          <ac:chgData name="魏 星达" userId="ca17b13798aa44f7" providerId="LiveId" clId="{D8B5E3FB-3C5E-744C-8B7A-0B9AC8CAAA61}" dt="2021-11-11T14:02:12.600" v="3054" actId="478"/>
          <ac:spMkLst>
            <pc:docMk/>
            <pc:sldMk cId="2503516562" sldId="2668"/>
            <ac:spMk id="3" creationId="{879073C2-974F-E34F-AE68-DD9F8CC0A2D9}"/>
          </ac:spMkLst>
        </pc:spChg>
        <pc:spChg chg="add del mod">
          <ac:chgData name="魏 星达" userId="ca17b13798aa44f7" providerId="LiveId" clId="{D8B5E3FB-3C5E-744C-8B7A-0B9AC8CAAA61}" dt="2021-11-11T14:05:44.490" v="3142" actId="478"/>
          <ac:spMkLst>
            <pc:docMk/>
            <pc:sldMk cId="2503516562" sldId="2668"/>
            <ac:spMk id="5" creationId="{E05BF90F-D109-4848-899C-7B006673D199}"/>
          </ac:spMkLst>
        </pc:spChg>
        <pc:spChg chg="add mod">
          <ac:chgData name="魏 星达" userId="ca17b13798aa44f7" providerId="LiveId" clId="{D8B5E3FB-3C5E-744C-8B7A-0B9AC8CAAA61}" dt="2021-11-11T14:12:22.818" v="3393" actId="1076"/>
          <ac:spMkLst>
            <pc:docMk/>
            <pc:sldMk cId="2503516562" sldId="2668"/>
            <ac:spMk id="7" creationId="{18F959E1-74AD-D34E-B6A3-8E4CAFE38295}"/>
          </ac:spMkLst>
        </pc:spChg>
        <pc:spChg chg="mod">
          <ac:chgData name="魏 星达" userId="ca17b13798aa44f7" providerId="LiveId" clId="{D8B5E3FB-3C5E-744C-8B7A-0B9AC8CAAA61}" dt="2021-11-11T14:02:07.181" v="3053"/>
          <ac:spMkLst>
            <pc:docMk/>
            <pc:sldMk cId="2503516562" sldId="2668"/>
            <ac:spMk id="9" creationId="{1AC781FF-0D34-2D47-8819-1716391C8673}"/>
          </ac:spMkLst>
        </pc:spChg>
        <pc:spChg chg="mod">
          <ac:chgData name="魏 星达" userId="ca17b13798aa44f7" providerId="LiveId" clId="{D8B5E3FB-3C5E-744C-8B7A-0B9AC8CAAA61}" dt="2021-11-11T14:02:49.529" v="3118" actId="20577"/>
          <ac:spMkLst>
            <pc:docMk/>
            <pc:sldMk cId="2503516562" sldId="2668"/>
            <ac:spMk id="10" creationId="{72E23887-BD1B-4847-93F3-BD22F25B1992}"/>
          </ac:spMkLst>
        </pc:spChg>
        <pc:spChg chg="add del mod">
          <ac:chgData name="魏 星达" userId="ca17b13798aa44f7" providerId="LiveId" clId="{D8B5E3FB-3C5E-744C-8B7A-0B9AC8CAAA61}" dt="2021-11-11T14:05:21.690" v="3126" actId="478"/>
          <ac:spMkLst>
            <pc:docMk/>
            <pc:sldMk cId="2503516562" sldId="2668"/>
            <ac:spMk id="11" creationId="{A2364C87-BF7D-6D47-80EF-6849E6AFC2A2}"/>
          </ac:spMkLst>
        </pc:spChg>
        <pc:spChg chg="add mod">
          <ac:chgData name="魏 星达" userId="ca17b13798aa44f7" providerId="LiveId" clId="{D8B5E3FB-3C5E-744C-8B7A-0B9AC8CAAA61}" dt="2021-11-11T14:12:33.870" v="3396" actId="113"/>
          <ac:spMkLst>
            <pc:docMk/>
            <pc:sldMk cId="2503516562" sldId="2668"/>
            <ac:spMk id="12" creationId="{D995F120-9CDB-6243-9E73-2FC8ECE56173}"/>
          </ac:spMkLst>
        </pc:spChg>
        <pc:spChg chg="add mod">
          <ac:chgData name="魏 星达" userId="ca17b13798aa44f7" providerId="LiveId" clId="{D8B5E3FB-3C5E-744C-8B7A-0B9AC8CAAA61}" dt="2021-11-11T14:12:50.835" v="3408" actId="1076"/>
          <ac:spMkLst>
            <pc:docMk/>
            <pc:sldMk cId="2503516562" sldId="2668"/>
            <ac:spMk id="13" creationId="{B2DF63F1-18F6-854B-94EE-D1229DEF9489}"/>
          </ac:spMkLst>
        </pc:spChg>
        <pc:spChg chg="add mod">
          <ac:chgData name="魏 星达" userId="ca17b13798aa44f7" providerId="LiveId" clId="{D8B5E3FB-3C5E-744C-8B7A-0B9AC8CAAA61}" dt="2021-11-11T14:12:41.468" v="3407" actId="20577"/>
          <ac:spMkLst>
            <pc:docMk/>
            <pc:sldMk cId="2503516562" sldId="2668"/>
            <ac:spMk id="14" creationId="{6FE1C20D-203E-7046-8DA7-AE974D90A1E3}"/>
          </ac:spMkLst>
        </pc:spChg>
        <pc:grpChg chg="add del mod">
          <ac:chgData name="魏 星达" userId="ca17b13798aa44f7" providerId="LiveId" clId="{D8B5E3FB-3C5E-744C-8B7A-0B9AC8CAAA61}" dt="2021-11-11T14:02:51.896" v="3119" actId="478"/>
          <ac:grpSpMkLst>
            <pc:docMk/>
            <pc:sldMk cId="2503516562" sldId="2668"/>
            <ac:grpSpMk id="8" creationId="{DCE7FFA0-D381-0A40-BC70-A1FC4837C74A}"/>
          </ac:grpSpMkLst>
        </pc:grpChg>
        <pc:picChg chg="add mod">
          <ac:chgData name="魏 星达" userId="ca17b13798aa44f7" providerId="LiveId" clId="{D8B5E3FB-3C5E-744C-8B7A-0B9AC8CAAA61}" dt="2021-11-11T14:13:29.047" v="3440" actId="1076"/>
          <ac:picMkLst>
            <pc:docMk/>
            <pc:sldMk cId="2503516562" sldId="2668"/>
            <ac:picMk id="6" creationId="{BD7D0F76-8BCB-2348-9444-7F04E0F0560C}"/>
          </ac:picMkLst>
        </pc:picChg>
      </pc:sldChg>
      <pc:sldChg chg="addSp modSp new mod modNotesTx">
        <pc:chgData name="魏 星达" userId="ca17b13798aa44f7" providerId="LiveId" clId="{D8B5E3FB-3C5E-744C-8B7A-0B9AC8CAAA61}" dt="2021-11-11T14:31:43.120" v="4257" actId="20577"/>
        <pc:sldMkLst>
          <pc:docMk/>
          <pc:sldMk cId="425916446" sldId="2669"/>
        </pc:sldMkLst>
        <pc:spChg chg="mod">
          <ac:chgData name="魏 星达" userId="ca17b13798aa44f7" providerId="LiveId" clId="{D8B5E3FB-3C5E-744C-8B7A-0B9AC8CAAA61}" dt="2021-11-11T14:13:34.392" v="3442"/>
          <ac:spMkLst>
            <pc:docMk/>
            <pc:sldMk cId="425916446" sldId="2669"/>
            <ac:spMk id="2" creationId="{14A3A69F-C2AB-B644-952E-A8D63F606B30}"/>
          </ac:spMkLst>
        </pc:spChg>
        <pc:spChg chg="mod">
          <ac:chgData name="魏 星达" userId="ca17b13798aa44f7" providerId="LiveId" clId="{D8B5E3FB-3C5E-744C-8B7A-0B9AC8CAAA61}" dt="2021-11-11T14:31:43.120" v="4257" actId="20577"/>
          <ac:spMkLst>
            <pc:docMk/>
            <pc:sldMk cId="425916446" sldId="2669"/>
            <ac:spMk id="3" creationId="{4E731132-F9DC-E142-A514-AC4738C1743A}"/>
          </ac:spMkLst>
        </pc:spChg>
        <pc:picChg chg="add mod">
          <ac:chgData name="魏 星达" userId="ca17b13798aa44f7" providerId="LiveId" clId="{D8B5E3FB-3C5E-744C-8B7A-0B9AC8CAAA61}" dt="2021-11-11T14:19:40.281" v="3684" actId="1076"/>
          <ac:picMkLst>
            <pc:docMk/>
            <pc:sldMk cId="425916446" sldId="2669"/>
            <ac:picMk id="2050" creationId="{80576CC5-E51B-DE4B-A9EA-54D689789BD5}"/>
          </ac:picMkLst>
        </pc:picChg>
      </pc:sldChg>
      <pc:sldChg chg="modSp add mod">
        <pc:chgData name="魏 星达" userId="ca17b13798aa44f7" providerId="LiveId" clId="{D8B5E3FB-3C5E-744C-8B7A-0B9AC8CAAA61}" dt="2021-11-11T14:20:59.739" v="3764" actId="14100"/>
        <pc:sldMkLst>
          <pc:docMk/>
          <pc:sldMk cId="1679533399" sldId="2670"/>
        </pc:sldMkLst>
        <pc:spChg chg="mod">
          <ac:chgData name="魏 星达" userId="ca17b13798aa44f7" providerId="LiveId" clId="{D8B5E3FB-3C5E-744C-8B7A-0B9AC8CAAA61}" dt="2021-11-11T14:20:59.739" v="3764" actId="14100"/>
          <ac:spMkLst>
            <pc:docMk/>
            <pc:sldMk cId="1679533399" sldId="2670"/>
            <ac:spMk id="5" creationId="{97D26A45-D7D5-FE4E-BC73-ECEFF2A8A874}"/>
          </ac:spMkLst>
        </pc:spChg>
      </pc:sldChg>
      <pc:sldChg chg="addSp modSp new mod">
        <pc:chgData name="魏 星达" userId="ca17b13798aa44f7" providerId="LiveId" clId="{D8B5E3FB-3C5E-744C-8B7A-0B9AC8CAAA61}" dt="2021-11-11T14:23:21.485" v="3966" actId="20577"/>
        <pc:sldMkLst>
          <pc:docMk/>
          <pc:sldMk cId="2135394466" sldId="2671"/>
        </pc:sldMkLst>
        <pc:spChg chg="mod">
          <ac:chgData name="魏 星达" userId="ca17b13798aa44f7" providerId="LiveId" clId="{D8B5E3FB-3C5E-744C-8B7A-0B9AC8CAAA61}" dt="2021-11-11T14:21:24.078" v="3797" actId="20577"/>
          <ac:spMkLst>
            <pc:docMk/>
            <pc:sldMk cId="2135394466" sldId="2671"/>
            <ac:spMk id="2" creationId="{D4108795-612C-0E40-A049-3A878313353A}"/>
          </ac:spMkLst>
        </pc:spChg>
        <pc:spChg chg="mod">
          <ac:chgData name="魏 星达" userId="ca17b13798aa44f7" providerId="LiveId" clId="{D8B5E3FB-3C5E-744C-8B7A-0B9AC8CAAA61}" dt="2021-11-11T14:23:21.485" v="3966" actId="20577"/>
          <ac:spMkLst>
            <pc:docMk/>
            <pc:sldMk cId="2135394466" sldId="2671"/>
            <ac:spMk id="3" creationId="{000AA379-BA1D-A34E-955A-D635ED6B8AF2}"/>
          </ac:spMkLst>
        </pc:spChg>
        <pc:spChg chg="add mod">
          <ac:chgData name="魏 星达" userId="ca17b13798aa44f7" providerId="LiveId" clId="{D8B5E3FB-3C5E-744C-8B7A-0B9AC8CAAA61}" dt="2021-11-11T14:22:54.259" v="3952" actId="1076"/>
          <ac:spMkLst>
            <pc:docMk/>
            <pc:sldMk cId="2135394466" sldId="2671"/>
            <ac:spMk id="5" creationId="{33921B69-40F2-6840-B547-80F0CFC2E2F4}"/>
          </ac:spMkLst>
        </pc:spChg>
      </pc:sldChg>
      <pc:sldChg chg="addSp modSp new mod">
        <pc:chgData name="魏 星达" userId="ca17b13798aa44f7" providerId="LiveId" clId="{D8B5E3FB-3C5E-744C-8B7A-0B9AC8CAAA61}" dt="2021-11-11T14:28:59.137" v="4255" actId="1076"/>
        <pc:sldMkLst>
          <pc:docMk/>
          <pc:sldMk cId="1263359609" sldId="2672"/>
        </pc:sldMkLst>
        <pc:spChg chg="mod">
          <ac:chgData name="魏 星达" userId="ca17b13798aa44f7" providerId="LiveId" clId="{D8B5E3FB-3C5E-744C-8B7A-0B9AC8CAAA61}" dt="2021-11-11T14:26:56.571" v="4091"/>
          <ac:spMkLst>
            <pc:docMk/>
            <pc:sldMk cId="1263359609" sldId="2672"/>
            <ac:spMk id="2" creationId="{5F40B18A-E104-5442-8BDD-0FF4209BFD0E}"/>
          </ac:spMkLst>
        </pc:spChg>
        <pc:spChg chg="mod">
          <ac:chgData name="魏 星达" userId="ca17b13798aa44f7" providerId="LiveId" clId="{D8B5E3FB-3C5E-744C-8B7A-0B9AC8CAAA61}" dt="2021-11-11T14:27:47.462" v="4243" actId="20577"/>
          <ac:spMkLst>
            <pc:docMk/>
            <pc:sldMk cId="1263359609" sldId="2672"/>
            <ac:spMk id="3" creationId="{8545337E-D791-AE46-B1D8-FF28486A20FF}"/>
          </ac:spMkLst>
        </pc:spChg>
        <pc:picChg chg="add mod">
          <ac:chgData name="魏 星达" userId="ca17b13798aa44f7" providerId="LiveId" clId="{D8B5E3FB-3C5E-744C-8B7A-0B9AC8CAAA61}" dt="2021-11-11T14:28:21.411" v="4247" actId="1076"/>
          <ac:picMkLst>
            <pc:docMk/>
            <pc:sldMk cId="1263359609" sldId="2672"/>
            <ac:picMk id="3074" creationId="{940FCDA4-E2A3-1744-8358-EBCDF584A5BB}"/>
          </ac:picMkLst>
        </pc:picChg>
        <pc:picChg chg="add mod">
          <ac:chgData name="魏 星达" userId="ca17b13798aa44f7" providerId="LiveId" clId="{D8B5E3FB-3C5E-744C-8B7A-0B9AC8CAAA61}" dt="2021-11-11T14:28:38.837" v="4250" actId="1076"/>
          <ac:picMkLst>
            <pc:docMk/>
            <pc:sldMk cId="1263359609" sldId="2672"/>
            <ac:picMk id="3076" creationId="{7EF02C47-1F28-3B47-BC1C-AC493D50572C}"/>
          </ac:picMkLst>
        </pc:picChg>
        <pc:picChg chg="add mod">
          <ac:chgData name="魏 星达" userId="ca17b13798aa44f7" providerId="LiveId" clId="{D8B5E3FB-3C5E-744C-8B7A-0B9AC8CAAA61}" dt="2021-11-11T14:28:59.137" v="4255" actId="1076"/>
          <ac:picMkLst>
            <pc:docMk/>
            <pc:sldMk cId="1263359609" sldId="2672"/>
            <ac:picMk id="3078" creationId="{592F0C14-4C0B-6D40-B1D9-4B77F2AC841B}"/>
          </ac:picMkLst>
        </pc:picChg>
      </pc:sldChg>
      <pc:sldChg chg="addSp delSp modSp new mod">
        <pc:chgData name="魏 星达" userId="ca17b13798aa44f7" providerId="LiveId" clId="{D8B5E3FB-3C5E-744C-8B7A-0B9AC8CAAA61}" dt="2021-11-11T14:26:38.827" v="4090" actId="20577"/>
        <pc:sldMkLst>
          <pc:docMk/>
          <pc:sldMk cId="1722823869" sldId="2673"/>
        </pc:sldMkLst>
        <pc:spChg chg="mod">
          <ac:chgData name="魏 星达" userId="ca17b13798aa44f7" providerId="LiveId" clId="{D8B5E3FB-3C5E-744C-8B7A-0B9AC8CAAA61}" dt="2021-11-11T14:24:05.022" v="3969"/>
          <ac:spMkLst>
            <pc:docMk/>
            <pc:sldMk cId="1722823869" sldId="2673"/>
            <ac:spMk id="2" creationId="{0E1E8ABE-6666-9941-BAAB-C1FEFCE5F2AD}"/>
          </ac:spMkLst>
        </pc:spChg>
        <pc:spChg chg="del">
          <ac:chgData name="魏 星达" userId="ca17b13798aa44f7" providerId="LiveId" clId="{D8B5E3FB-3C5E-744C-8B7A-0B9AC8CAAA61}" dt="2021-11-11T14:24:33.986" v="3972" actId="478"/>
          <ac:spMkLst>
            <pc:docMk/>
            <pc:sldMk cId="1722823869" sldId="2673"/>
            <ac:spMk id="3" creationId="{01DE7917-A34B-5541-94DC-7F3795E06809}"/>
          </ac:spMkLst>
        </pc:spChg>
        <pc:spChg chg="add mod">
          <ac:chgData name="魏 星达" userId="ca17b13798aa44f7" providerId="LiveId" clId="{D8B5E3FB-3C5E-744C-8B7A-0B9AC8CAAA61}" dt="2021-11-11T14:25:50.074" v="4071" actId="207"/>
          <ac:spMkLst>
            <pc:docMk/>
            <pc:sldMk cId="1722823869" sldId="2673"/>
            <ac:spMk id="6" creationId="{6B383912-0FEA-3846-81A5-82634269B69F}"/>
          </ac:spMkLst>
        </pc:spChg>
        <pc:spChg chg="add mod">
          <ac:chgData name="魏 星达" userId="ca17b13798aa44f7" providerId="LiveId" clId="{D8B5E3FB-3C5E-744C-8B7A-0B9AC8CAAA61}" dt="2021-11-11T14:25:58.886" v="4074" actId="1076"/>
          <ac:spMkLst>
            <pc:docMk/>
            <pc:sldMk cId="1722823869" sldId="2673"/>
            <ac:spMk id="7" creationId="{F925E96D-D57C-0E40-94F2-F1202386676F}"/>
          </ac:spMkLst>
        </pc:spChg>
        <pc:spChg chg="add del mod">
          <ac:chgData name="魏 星达" userId="ca17b13798aa44f7" providerId="LiveId" clId="{D8B5E3FB-3C5E-744C-8B7A-0B9AC8CAAA61}" dt="2021-11-11T14:26:10.399" v="4077" actId="478"/>
          <ac:spMkLst>
            <pc:docMk/>
            <pc:sldMk cId="1722823869" sldId="2673"/>
            <ac:spMk id="8" creationId="{CBCF0480-2B04-E242-8144-0C09C0782B53}"/>
          </ac:spMkLst>
        </pc:spChg>
        <pc:spChg chg="add mod">
          <ac:chgData name="魏 星达" userId="ca17b13798aa44f7" providerId="LiveId" clId="{D8B5E3FB-3C5E-744C-8B7A-0B9AC8CAAA61}" dt="2021-11-11T14:26:33.952" v="4084" actId="1076"/>
          <ac:spMkLst>
            <pc:docMk/>
            <pc:sldMk cId="1722823869" sldId="2673"/>
            <ac:spMk id="9" creationId="{9D960A69-689F-9A42-9DFC-3DC72EDA2C90}"/>
          </ac:spMkLst>
        </pc:spChg>
        <pc:spChg chg="add mod">
          <ac:chgData name="魏 星达" userId="ca17b13798aa44f7" providerId="LiveId" clId="{D8B5E3FB-3C5E-744C-8B7A-0B9AC8CAAA61}" dt="2021-11-11T14:26:38.827" v="4090" actId="20577"/>
          <ac:spMkLst>
            <pc:docMk/>
            <pc:sldMk cId="1722823869" sldId="2673"/>
            <ac:spMk id="10" creationId="{3D00FD6A-0938-1143-9217-E8FD92146DF9}"/>
          </ac:spMkLst>
        </pc:spChg>
        <pc:picChg chg="add mod">
          <ac:chgData name="魏 星达" userId="ca17b13798aa44f7" providerId="LiveId" clId="{D8B5E3FB-3C5E-744C-8B7A-0B9AC8CAAA61}" dt="2021-11-11T14:24:08.937" v="3970"/>
          <ac:picMkLst>
            <pc:docMk/>
            <pc:sldMk cId="1722823869" sldId="2673"/>
            <ac:picMk id="5" creationId="{65ECC2B7-C7AF-3B48-AACD-A406E552DC7C}"/>
          </ac:picMkLst>
        </pc:picChg>
      </pc:sldChg>
      <pc:sldChg chg="new del">
        <pc:chgData name="魏 星达" userId="ca17b13798aa44f7" providerId="LiveId" clId="{D8B5E3FB-3C5E-744C-8B7A-0B9AC8CAAA61}" dt="2021-11-11T14:35:57.013" v="4320" actId="2696"/>
        <pc:sldMkLst>
          <pc:docMk/>
          <pc:sldMk cId="1071676163" sldId="2674"/>
        </pc:sldMkLst>
      </pc:sldChg>
      <pc:sldChg chg="delSp modSp add mod delAnim">
        <pc:chgData name="魏 星达" userId="ca17b13798aa44f7" providerId="LiveId" clId="{D8B5E3FB-3C5E-744C-8B7A-0B9AC8CAAA61}" dt="2021-11-11T14:35:51.395" v="4319" actId="20577"/>
        <pc:sldMkLst>
          <pc:docMk/>
          <pc:sldMk cId="495101515" sldId="2675"/>
        </pc:sldMkLst>
        <pc:spChg chg="mod">
          <ac:chgData name="魏 星达" userId="ca17b13798aa44f7" providerId="LiveId" clId="{D8B5E3FB-3C5E-744C-8B7A-0B9AC8CAAA61}" dt="2021-11-11T14:35:51.395" v="4319" actId="20577"/>
          <ac:spMkLst>
            <pc:docMk/>
            <pc:sldMk cId="495101515" sldId="2675"/>
            <ac:spMk id="2" creationId="{5AB98A15-6EC9-0646-B83A-96AA4CEDCE01}"/>
          </ac:spMkLst>
        </pc:spChg>
        <pc:spChg chg="del">
          <ac:chgData name="魏 星达" userId="ca17b13798aa44f7" providerId="LiveId" clId="{D8B5E3FB-3C5E-744C-8B7A-0B9AC8CAAA61}" dt="2021-11-11T14:35:40.636" v="4259" actId="478"/>
          <ac:spMkLst>
            <pc:docMk/>
            <pc:sldMk cId="495101515" sldId="2675"/>
            <ac:spMk id="35" creationId="{5597C99A-3A9A-DB4B-876B-C811AB6B9EF6}"/>
          </ac:spMkLst>
        </pc:spChg>
      </pc:sldChg>
      <pc:sldChg chg="modSp new del">
        <pc:chgData name="魏 星达" userId="ca17b13798aa44f7" providerId="LiveId" clId="{D8B5E3FB-3C5E-744C-8B7A-0B9AC8CAAA61}" dt="2021-11-11T14:37:37.878" v="4324" actId="2696"/>
        <pc:sldMkLst>
          <pc:docMk/>
          <pc:sldMk cId="3139096710" sldId="2676"/>
        </pc:sldMkLst>
        <pc:spChg chg="mod">
          <ac:chgData name="魏 星达" userId="ca17b13798aa44f7" providerId="LiveId" clId="{D8B5E3FB-3C5E-744C-8B7A-0B9AC8CAAA61}" dt="2021-11-11T14:37:17.821" v="4322"/>
          <ac:spMkLst>
            <pc:docMk/>
            <pc:sldMk cId="3139096710" sldId="2676"/>
            <ac:spMk id="2" creationId="{DF748614-674D-D748-8693-863F6D41D644}"/>
          </ac:spMkLst>
        </pc:spChg>
      </pc:sldChg>
      <pc:sldChg chg="addSp modSp add mod modAnim">
        <pc:chgData name="魏 星达" userId="ca17b13798aa44f7" providerId="LiveId" clId="{D8B5E3FB-3C5E-744C-8B7A-0B9AC8CAAA61}" dt="2021-11-11T14:38:31.879" v="4391" actId="20577"/>
        <pc:sldMkLst>
          <pc:docMk/>
          <pc:sldMk cId="3022778079" sldId="2677"/>
        </pc:sldMkLst>
        <pc:spChg chg="mod">
          <ac:chgData name="魏 星达" userId="ca17b13798aa44f7" providerId="LiveId" clId="{D8B5E3FB-3C5E-744C-8B7A-0B9AC8CAAA61}" dt="2021-11-11T14:37:40.136" v="4325"/>
          <ac:spMkLst>
            <pc:docMk/>
            <pc:sldMk cId="3022778079" sldId="2677"/>
            <ac:spMk id="2" creationId="{BEF0A6B2-3361-134C-99AA-4132CDCEB973}"/>
          </ac:spMkLst>
        </pc:spChg>
        <pc:spChg chg="mod">
          <ac:chgData name="魏 星达" userId="ca17b13798aa44f7" providerId="LiveId" clId="{D8B5E3FB-3C5E-744C-8B7A-0B9AC8CAAA61}" dt="2021-11-11T14:38:04.916" v="4332" actId="692"/>
          <ac:spMkLst>
            <pc:docMk/>
            <pc:sldMk cId="3022778079" sldId="2677"/>
            <ac:spMk id="15" creationId="{0C217F73-52EA-094F-9749-20C8F087EE25}"/>
          </ac:spMkLst>
        </pc:spChg>
        <pc:spChg chg="add mod">
          <ac:chgData name="魏 星达" userId="ca17b13798aa44f7" providerId="LiveId" clId="{D8B5E3FB-3C5E-744C-8B7A-0B9AC8CAAA61}" dt="2021-11-11T14:38:31.879" v="4391" actId="20577"/>
          <ac:spMkLst>
            <pc:docMk/>
            <pc:sldMk cId="3022778079" sldId="2677"/>
            <ac:spMk id="16" creationId="{2258DBC7-B109-5846-8E52-D57A35B12F61}"/>
          </ac:spMkLst>
        </pc:spChg>
      </pc:sldChg>
      <pc:sldChg chg="modSp new mod">
        <pc:chgData name="魏 星达" userId="ca17b13798aa44f7" providerId="LiveId" clId="{D8B5E3FB-3C5E-744C-8B7A-0B9AC8CAAA61}" dt="2021-11-11T14:39:51.958" v="4705" actId="20577"/>
        <pc:sldMkLst>
          <pc:docMk/>
          <pc:sldMk cId="1245520258" sldId="2678"/>
        </pc:sldMkLst>
        <pc:spChg chg="mod">
          <ac:chgData name="魏 星达" userId="ca17b13798aa44f7" providerId="LiveId" clId="{D8B5E3FB-3C5E-744C-8B7A-0B9AC8CAAA61}" dt="2021-11-11T14:38:48.600" v="4430" actId="20577"/>
          <ac:spMkLst>
            <pc:docMk/>
            <pc:sldMk cId="1245520258" sldId="2678"/>
            <ac:spMk id="2" creationId="{A8EB819D-6D8E-4243-8D86-03DAED5EC2D7}"/>
          </ac:spMkLst>
        </pc:spChg>
        <pc:spChg chg="mod">
          <ac:chgData name="魏 星达" userId="ca17b13798aa44f7" providerId="LiveId" clId="{D8B5E3FB-3C5E-744C-8B7A-0B9AC8CAAA61}" dt="2021-11-11T14:39:51.958" v="4705" actId="20577"/>
          <ac:spMkLst>
            <pc:docMk/>
            <pc:sldMk cId="1245520258" sldId="2678"/>
            <ac:spMk id="3" creationId="{6493DE56-F2BD-8541-9975-617FA0481FC6}"/>
          </ac:spMkLst>
        </pc:spChg>
      </pc:sldChg>
      <pc:sldChg chg="addSp modSp new mod">
        <pc:chgData name="魏 星达" userId="ca17b13798aa44f7" providerId="LiveId" clId="{D8B5E3FB-3C5E-744C-8B7A-0B9AC8CAAA61}" dt="2021-11-12T02:38:04.917" v="4966" actId="20577"/>
        <pc:sldMkLst>
          <pc:docMk/>
          <pc:sldMk cId="463920337" sldId="2679"/>
        </pc:sldMkLst>
        <pc:spChg chg="mod">
          <ac:chgData name="魏 星达" userId="ca17b13798aa44f7" providerId="LiveId" clId="{D8B5E3FB-3C5E-744C-8B7A-0B9AC8CAAA61}" dt="2021-11-11T14:42:18.359" v="4853" actId="20577"/>
          <ac:spMkLst>
            <pc:docMk/>
            <pc:sldMk cId="463920337" sldId="2679"/>
            <ac:spMk id="2" creationId="{999B09B1-93A8-0249-BA7C-21A9B9602B09}"/>
          </ac:spMkLst>
        </pc:spChg>
        <pc:spChg chg="mod">
          <ac:chgData name="魏 星达" userId="ca17b13798aa44f7" providerId="LiveId" clId="{D8B5E3FB-3C5E-744C-8B7A-0B9AC8CAAA61}" dt="2021-11-12T02:38:04.917" v="4966" actId="20577"/>
          <ac:spMkLst>
            <pc:docMk/>
            <pc:sldMk cId="463920337" sldId="2679"/>
            <ac:spMk id="3" creationId="{BA91ABEB-1395-F243-9318-2F51F311CD5F}"/>
          </ac:spMkLst>
        </pc:spChg>
        <pc:spChg chg="add mod">
          <ac:chgData name="魏 星达" userId="ca17b13798aa44f7" providerId="LiveId" clId="{D8B5E3FB-3C5E-744C-8B7A-0B9AC8CAAA61}" dt="2021-11-11T14:42:22.949" v="4854" actId="1076"/>
          <ac:spMkLst>
            <pc:docMk/>
            <pc:sldMk cId="463920337" sldId="2679"/>
            <ac:spMk id="5" creationId="{00997AA1-CBC3-9F46-B71C-93F5FB081219}"/>
          </ac:spMkLst>
        </pc:spChg>
        <pc:spChg chg="add mod">
          <ac:chgData name="魏 星达" userId="ca17b13798aa44f7" providerId="LiveId" clId="{D8B5E3FB-3C5E-744C-8B7A-0B9AC8CAAA61}" dt="2021-11-11T14:42:48.495" v="4863" actId="1076"/>
          <ac:spMkLst>
            <pc:docMk/>
            <pc:sldMk cId="463920337" sldId="2679"/>
            <ac:spMk id="6" creationId="{EBBC6C04-B7E6-9148-8578-5384A5F3519B}"/>
          </ac:spMkLst>
        </pc:spChg>
        <pc:spChg chg="add mod">
          <ac:chgData name="魏 星达" userId="ca17b13798aa44f7" providerId="LiveId" clId="{D8B5E3FB-3C5E-744C-8B7A-0B9AC8CAAA61}" dt="2021-11-12T02:37:36.687" v="4872" actId="1076"/>
          <ac:spMkLst>
            <pc:docMk/>
            <pc:sldMk cId="463920337" sldId="2679"/>
            <ac:spMk id="7" creationId="{0D854982-D808-074C-9BDA-9CA1F168B225}"/>
          </ac:spMkLst>
        </pc:spChg>
        <pc:spChg chg="add">
          <ac:chgData name="魏 星达" userId="ca17b13798aa44f7" providerId="LiveId" clId="{D8B5E3FB-3C5E-744C-8B7A-0B9AC8CAAA61}" dt="2021-11-11T14:43:09.439" v="4866" actId="11529"/>
          <ac:spMkLst>
            <pc:docMk/>
            <pc:sldMk cId="463920337" sldId="2679"/>
            <ac:spMk id="8" creationId="{544A115A-C06D-6C49-91B9-5F1CFCB002C7}"/>
          </ac:spMkLst>
        </pc:spChg>
        <pc:spChg chg="add mod">
          <ac:chgData name="魏 星达" userId="ca17b13798aa44f7" providerId="LiveId" clId="{D8B5E3FB-3C5E-744C-8B7A-0B9AC8CAAA61}" dt="2021-11-11T14:43:14.200" v="4868" actId="1076"/>
          <ac:spMkLst>
            <pc:docMk/>
            <pc:sldMk cId="463920337" sldId="2679"/>
            <ac:spMk id="9" creationId="{B968DFEE-0F85-D548-A9CC-152EA1F8E0C4}"/>
          </ac:spMkLst>
        </pc:spChg>
      </pc:sldChg>
      <pc:sldChg chg="addSp modSp new mod modNotesTx">
        <pc:chgData name="魏 星达" userId="ca17b13798aa44f7" providerId="LiveId" clId="{D8B5E3FB-3C5E-744C-8B7A-0B9AC8CAAA61}" dt="2021-11-12T04:41:55.227" v="5309" actId="20577"/>
        <pc:sldMkLst>
          <pc:docMk/>
          <pc:sldMk cId="3674205928" sldId="2680"/>
        </pc:sldMkLst>
        <pc:spChg chg="mod">
          <ac:chgData name="魏 星达" userId="ca17b13798aa44f7" providerId="LiveId" clId="{D8B5E3FB-3C5E-744C-8B7A-0B9AC8CAAA61}" dt="2021-11-11T14:43:22.564" v="4870"/>
          <ac:spMkLst>
            <pc:docMk/>
            <pc:sldMk cId="3674205928" sldId="2680"/>
            <ac:spMk id="2" creationId="{96B9219A-F5F5-664F-AFF7-9F4FB7E9044E}"/>
          </ac:spMkLst>
        </pc:spChg>
        <pc:spChg chg="mod">
          <ac:chgData name="魏 星达" userId="ca17b13798aa44f7" providerId="LiveId" clId="{D8B5E3FB-3C5E-744C-8B7A-0B9AC8CAAA61}" dt="2021-11-12T02:41:51.659" v="5164" actId="20577"/>
          <ac:spMkLst>
            <pc:docMk/>
            <pc:sldMk cId="3674205928" sldId="2680"/>
            <ac:spMk id="3" creationId="{82BB05E9-471F-5349-93A2-4354B785D48E}"/>
          </ac:spMkLst>
        </pc:spChg>
        <pc:spChg chg="add mod">
          <ac:chgData name="魏 星达" userId="ca17b13798aa44f7" providerId="LiveId" clId="{D8B5E3FB-3C5E-744C-8B7A-0B9AC8CAAA61}" dt="2021-11-12T03:33:00.616" v="5271" actId="1076"/>
          <ac:spMkLst>
            <pc:docMk/>
            <pc:sldMk cId="3674205928" sldId="2680"/>
            <ac:spMk id="5" creationId="{D71D2272-9857-954D-8907-3DA2D8E1E5B4}"/>
          </ac:spMkLst>
        </pc:spChg>
        <pc:spChg chg="add mod">
          <ac:chgData name="魏 星达" userId="ca17b13798aa44f7" providerId="LiveId" clId="{D8B5E3FB-3C5E-744C-8B7A-0B9AC8CAAA61}" dt="2021-11-12T04:41:19.221" v="5280" actId="1076"/>
          <ac:spMkLst>
            <pc:docMk/>
            <pc:sldMk cId="3674205928" sldId="2680"/>
            <ac:spMk id="6" creationId="{430479A7-29BD-6F4E-A9A7-CCBA2AAE342C}"/>
          </ac:spMkLst>
        </pc:spChg>
        <pc:spChg chg="add mod">
          <ac:chgData name="魏 星达" userId="ca17b13798aa44f7" providerId="LiveId" clId="{D8B5E3FB-3C5E-744C-8B7A-0B9AC8CAAA61}" dt="2021-11-12T04:41:19.221" v="5280" actId="1076"/>
          <ac:spMkLst>
            <pc:docMk/>
            <pc:sldMk cId="3674205928" sldId="2680"/>
            <ac:spMk id="8" creationId="{20F495A3-243A-DE4C-90FA-C9EA1ABCB52B}"/>
          </ac:spMkLst>
        </pc:spChg>
        <pc:spChg chg="add mod">
          <ac:chgData name="魏 星达" userId="ca17b13798aa44f7" providerId="LiveId" clId="{D8B5E3FB-3C5E-744C-8B7A-0B9AC8CAAA61}" dt="2021-11-12T04:41:42.708" v="5282" actId="692"/>
          <ac:spMkLst>
            <pc:docMk/>
            <pc:sldMk cId="3674205928" sldId="2680"/>
            <ac:spMk id="11" creationId="{133D3B3B-12B5-0B4B-A27C-77A988B4D0B1}"/>
          </ac:spMkLst>
        </pc:spChg>
        <pc:spChg chg="add mod">
          <ac:chgData name="魏 星达" userId="ca17b13798aa44f7" providerId="LiveId" clId="{D8B5E3FB-3C5E-744C-8B7A-0B9AC8CAAA61}" dt="2021-11-12T04:41:55.227" v="5309" actId="20577"/>
          <ac:spMkLst>
            <pc:docMk/>
            <pc:sldMk cId="3674205928" sldId="2680"/>
            <ac:spMk id="12" creationId="{68466A08-E5B3-9F4D-A452-02EDA739CF85}"/>
          </ac:spMkLst>
        </pc:spChg>
        <pc:cxnChg chg="add mod">
          <ac:chgData name="魏 星达" userId="ca17b13798aa44f7" providerId="LiveId" clId="{D8B5E3FB-3C5E-744C-8B7A-0B9AC8CAAA61}" dt="2021-11-12T04:41:19.221" v="5280" actId="1076"/>
          <ac:cxnSpMkLst>
            <pc:docMk/>
            <pc:sldMk cId="3674205928" sldId="2680"/>
            <ac:cxnSpMk id="7" creationId="{C80BEC0A-A792-3744-82B0-FE845841DED8}"/>
          </ac:cxnSpMkLst>
        </pc:cxnChg>
      </pc:sldChg>
      <pc:sldChg chg="addSp modSp new mod">
        <pc:chgData name="魏 星达" userId="ca17b13798aa44f7" providerId="LiveId" clId="{D8B5E3FB-3C5E-744C-8B7A-0B9AC8CAAA61}" dt="2021-11-12T04:58:51.674" v="6208" actId="14100"/>
        <pc:sldMkLst>
          <pc:docMk/>
          <pc:sldMk cId="2891538360" sldId="2681"/>
        </pc:sldMkLst>
        <pc:spChg chg="mod">
          <ac:chgData name="魏 星达" userId="ca17b13798aa44f7" providerId="LiveId" clId="{D8B5E3FB-3C5E-744C-8B7A-0B9AC8CAAA61}" dt="2021-11-12T02:44:14.351" v="5270" actId="20577"/>
          <ac:spMkLst>
            <pc:docMk/>
            <pc:sldMk cId="2891538360" sldId="2681"/>
            <ac:spMk id="2" creationId="{70088DF7-84B6-2F45-BB9F-6C1486151759}"/>
          </ac:spMkLst>
        </pc:spChg>
        <pc:spChg chg="mod">
          <ac:chgData name="魏 星达" userId="ca17b13798aa44f7" providerId="LiveId" clId="{D8B5E3FB-3C5E-744C-8B7A-0B9AC8CAAA61}" dt="2021-11-12T04:57:27.471" v="6167" actId="207"/>
          <ac:spMkLst>
            <pc:docMk/>
            <pc:sldMk cId="2891538360" sldId="2681"/>
            <ac:spMk id="3" creationId="{CD17B9F1-767E-A14F-8B4C-22EDE6F54E34}"/>
          </ac:spMkLst>
        </pc:spChg>
        <pc:spChg chg="add mod">
          <ac:chgData name="魏 星达" userId="ca17b13798aa44f7" providerId="LiveId" clId="{D8B5E3FB-3C5E-744C-8B7A-0B9AC8CAAA61}" dt="2021-11-12T04:57:46.616" v="6169" actId="1076"/>
          <ac:spMkLst>
            <pc:docMk/>
            <pc:sldMk cId="2891538360" sldId="2681"/>
            <ac:spMk id="6" creationId="{591A00F9-18ED-C44C-90BD-86D7E834E2E1}"/>
          </ac:spMkLst>
        </pc:spChg>
        <pc:spChg chg="add mod">
          <ac:chgData name="魏 星达" userId="ca17b13798aa44f7" providerId="LiveId" clId="{D8B5E3FB-3C5E-744C-8B7A-0B9AC8CAAA61}" dt="2021-11-12T04:58:30.004" v="6203" actId="1076"/>
          <ac:spMkLst>
            <pc:docMk/>
            <pc:sldMk cId="2891538360" sldId="2681"/>
            <ac:spMk id="7" creationId="{68A66F1E-DFB6-B444-A182-4468D21F68B4}"/>
          </ac:spMkLst>
        </pc:spChg>
        <pc:spChg chg="add mod">
          <ac:chgData name="魏 星达" userId="ca17b13798aa44f7" providerId="LiveId" clId="{D8B5E3FB-3C5E-744C-8B7A-0B9AC8CAAA61}" dt="2021-11-12T04:58:51.674" v="6208" actId="14100"/>
          <ac:spMkLst>
            <pc:docMk/>
            <pc:sldMk cId="2891538360" sldId="2681"/>
            <ac:spMk id="8" creationId="{55FF62E1-4E4C-704B-908B-001DADCFC36E}"/>
          </ac:spMkLst>
        </pc:spChg>
        <pc:graphicFrameChg chg="add mod modGraphic">
          <ac:chgData name="魏 星达" userId="ca17b13798aa44f7" providerId="LiveId" clId="{D8B5E3FB-3C5E-744C-8B7A-0B9AC8CAAA61}" dt="2021-11-12T04:57:46.616" v="6169" actId="1076"/>
          <ac:graphicFrameMkLst>
            <pc:docMk/>
            <pc:sldMk cId="2891538360" sldId="2681"/>
            <ac:graphicFrameMk id="5" creationId="{72B58670-841F-2746-8085-4B3A0D87CB6D}"/>
          </ac:graphicFrameMkLst>
        </pc:graphicFrameChg>
      </pc:sldChg>
      <pc:sldChg chg="addSp delSp modSp add mod">
        <pc:chgData name="魏 星达" userId="ca17b13798aa44f7" providerId="LiveId" clId="{D8B5E3FB-3C5E-744C-8B7A-0B9AC8CAAA61}" dt="2021-11-12T04:49:58.086" v="5671" actId="20577"/>
        <pc:sldMkLst>
          <pc:docMk/>
          <pc:sldMk cId="920714496" sldId="2682"/>
        </pc:sldMkLst>
        <pc:spChg chg="mod">
          <ac:chgData name="魏 星达" userId="ca17b13798aa44f7" providerId="LiveId" clId="{D8B5E3FB-3C5E-744C-8B7A-0B9AC8CAAA61}" dt="2021-11-12T04:49:58.086" v="5671" actId="20577"/>
          <ac:spMkLst>
            <pc:docMk/>
            <pc:sldMk cId="920714496" sldId="2682"/>
            <ac:spMk id="3" creationId="{82BB05E9-471F-5349-93A2-4354B785D48E}"/>
          </ac:spMkLst>
        </pc:spChg>
        <pc:spChg chg="mod">
          <ac:chgData name="魏 星达" userId="ca17b13798aa44f7" providerId="LiveId" clId="{D8B5E3FB-3C5E-744C-8B7A-0B9AC8CAAA61}" dt="2021-11-12T04:43:19.571" v="5420" actId="1076"/>
          <ac:spMkLst>
            <pc:docMk/>
            <pc:sldMk cId="920714496" sldId="2682"/>
            <ac:spMk id="5" creationId="{D71D2272-9857-954D-8907-3DA2D8E1E5B4}"/>
          </ac:spMkLst>
        </pc:spChg>
        <pc:spChg chg="del">
          <ac:chgData name="魏 星达" userId="ca17b13798aa44f7" providerId="LiveId" clId="{D8B5E3FB-3C5E-744C-8B7A-0B9AC8CAAA61}" dt="2021-11-12T04:42:38.464" v="5406" actId="478"/>
          <ac:spMkLst>
            <pc:docMk/>
            <pc:sldMk cId="920714496" sldId="2682"/>
            <ac:spMk id="6" creationId="{430479A7-29BD-6F4E-A9A7-CCBA2AAE342C}"/>
          </ac:spMkLst>
        </pc:spChg>
        <pc:spChg chg="del">
          <ac:chgData name="魏 星达" userId="ca17b13798aa44f7" providerId="LiveId" clId="{D8B5E3FB-3C5E-744C-8B7A-0B9AC8CAAA61}" dt="2021-11-12T04:42:38.464" v="5406" actId="478"/>
          <ac:spMkLst>
            <pc:docMk/>
            <pc:sldMk cId="920714496" sldId="2682"/>
            <ac:spMk id="8" creationId="{20F495A3-243A-DE4C-90FA-C9EA1ABCB52B}"/>
          </ac:spMkLst>
        </pc:spChg>
        <pc:spChg chg="add del">
          <ac:chgData name="魏 星达" userId="ca17b13798aa44f7" providerId="LiveId" clId="{D8B5E3FB-3C5E-744C-8B7A-0B9AC8CAAA61}" dt="2021-11-12T04:44:24.542" v="5433" actId="478"/>
          <ac:spMkLst>
            <pc:docMk/>
            <pc:sldMk cId="920714496" sldId="2682"/>
            <ac:spMk id="9" creationId="{8552F08B-E8EE-7E4A-A200-ADB831CADC15}"/>
          </ac:spMkLst>
        </pc:spChg>
        <pc:spChg chg="add mod">
          <ac:chgData name="魏 星达" userId="ca17b13798aa44f7" providerId="LiveId" clId="{D8B5E3FB-3C5E-744C-8B7A-0B9AC8CAAA61}" dt="2021-11-12T04:45:34.444" v="5513" actId="1076"/>
          <ac:spMkLst>
            <pc:docMk/>
            <pc:sldMk cId="920714496" sldId="2682"/>
            <ac:spMk id="10" creationId="{D98222DA-DA29-0441-847D-24656CCFD28F}"/>
          </ac:spMkLst>
        </pc:spChg>
        <pc:spChg chg="del">
          <ac:chgData name="魏 星达" userId="ca17b13798aa44f7" providerId="LiveId" clId="{D8B5E3FB-3C5E-744C-8B7A-0B9AC8CAAA61}" dt="2021-11-12T04:42:39.463" v="5407" actId="478"/>
          <ac:spMkLst>
            <pc:docMk/>
            <pc:sldMk cId="920714496" sldId="2682"/>
            <ac:spMk id="11" creationId="{133D3B3B-12B5-0B4B-A27C-77A988B4D0B1}"/>
          </ac:spMkLst>
        </pc:spChg>
        <pc:spChg chg="del mod">
          <ac:chgData name="魏 星达" userId="ca17b13798aa44f7" providerId="LiveId" clId="{D8B5E3FB-3C5E-744C-8B7A-0B9AC8CAAA61}" dt="2021-11-12T04:42:46.160" v="5409" actId="478"/>
          <ac:spMkLst>
            <pc:docMk/>
            <pc:sldMk cId="920714496" sldId="2682"/>
            <ac:spMk id="12" creationId="{68466A08-E5B3-9F4D-A452-02EDA739CF85}"/>
          </ac:spMkLst>
        </pc:spChg>
        <pc:spChg chg="add del mod">
          <ac:chgData name="魏 星达" userId="ca17b13798aa44f7" providerId="LiveId" clId="{D8B5E3FB-3C5E-744C-8B7A-0B9AC8CAAA61}" dt="2021-11-12T04:43:25.488" v="5422" actId="478"/>
          <ac:spMkLst>
            <pc:docMk/>
            <pc:sldMk cId="920714496" sldId="2682"/>
            <ac:spMk id="13" creationId="{9B1004DF-FF7C-D84F-964F-0B2ACE0F50ED}"/>
          </ac:spMkLst>
        </pc:spChg>
        <pc:spChg chg="add del mod">
          <ac:chgData name="魏 星达" userId="ca17b13798aa44f7" providerId="LiveId" clId="{D8B5E3FB-3C5E-744C-8B7A-0B9AC8CAAA61}" dt="2021-11-12T04:43:25.488" v="5422" actId="478"/>
          <ac:spMkLst>
            <pc:docMk/>
            <pc:sldMk cId="920714496" sldId="2682"/>
            <ac:spMk id="14" creationId="{1694B6E5-5E4E-4A43-8DC5-EB65CBEE2C94}"/>
          </ac:spMkLst>
        </pc:spChg>
        <pc:spChg chg="add del mod">
          <ac:chgData name="魏 星达" userId="ca17b13798aa44f7" providerId="LiveId" clId="{D8B5E3FB-3C5E-744C-8B7A-0B9AC8CAAA61}" dt="2021-11-12T04:43:42.958" v="5424"/>
          <ac:spMkLst>
            <pc:docMk/>
            <pc:sldMk cId="920714496" sldId="2682"/>
            <ac:spMk id="15" creationId="{1BCAD2DD-6E4B-F44E-A4CE-F67905D749D9}"/>
          </ac:spMkLst>
        </pc:spChg>
        <pc:spChg chg="add del mod">
          <ac:chgData name="魏 星达" userId="ca17b13798aa44f7" providerId="LiveId" clId="{D8B5E3FB-3C5E-744C-8B7A-0B9AC8CAAA61}" dt="2021-11-12T04:43:42.958" v="5424"/>
          <ac:spMkLst>
            <pc:docMk/>
            <pc:sldMk cId="920714496" sldId="2682"/>
            <ac:spMk id="16" creationId="{BC1FCE08-DA88-8848-8DE6-5F8389AAC334}"/>
          </ac:spMkLst>
        </pc:spChg>
        <pc:spChg chg="add mod">
          <ac:chgData name="魏 星达" userId="ca17b13798aa44f7" providerId="LiveId" clId="{D8B5E3FB-3C5E-744C-8B7A-0B9AC8CAAA61}" dt="2021-11-12T04:45:34.444" v="5513" actId="1076"/>
          <ac:spMkLst>
            <pc:docMk/>
            <pc:sldMk cId="920714496" sldId="2682"/>
            <ac:spMk id="17" creationId="{361DA322-D6E3-6B45-AAB1-9058B1F19C48}"/>
          </ac:spMkLst>
        </pc:spChg>
        <pc:spChg chg="add mod">
          <ac:chgData name="魏 星达" userId="ca17b13798aa44f7" providerId="LiveId" clId="{D8B5E3FB-3C5E-744C-8B7A-0B9AC8CAAA61}" dt="2021-11-12T04:45:34.444" v="5513" actId="1076"/>
          <ac:spMkLst>
            <pc:docMk/>
            <pc:sldMk cId="920714496" sldId="2682"/>
            <ac:spMk id="18" creationId="{3D3D3A9B-DCC7-4D4E-AE52-4221C091FF9C}"/>
          </ac:spMkLst>
        </pc:spChg>
        <pc:spChg chg="add mod">
          <ac:chgData name="魏 星达" userId="ca17b13798aa44f7" providerId="LiveId" clId="{D8B5E3FB-3C5E-744C-8B7A-0B9AC8CAAA61}" dt="2021-11-12T04:49:51.986" v="5666" actId="20577"/>
          <ac:spMkLst>
            <pc:docMk/>
            <pc:sldMk cId="920714496" sldId="2682"/>
            <ac:spMk id="19" creationId="{2ACFDB8F-1668-9F43-A821-EB788A0C6D64}"/>
          </ac:spMkLst>
        </pc:spChg>
        <pc:cxnChg chg="del">
          <ac:chgData name="魏 星达" userId="ca17b13798aa44f7" providerId="LiveId" clId="{D8B5E3FB-3C5E-744C-8B7A-0B9AC8CAAA61}" dt="2021-11-12T04:42:38.464" v="5406" actId="478"/>
          <ac:cxnSpMkLst>
            <pc:docMk/>
            <pc:sldMk cId="920714496" sldId="2682"/>
            <ac:cxnSpMk id="7" creationId="{C80BEC0A-A792-3744-82B0-FE845841DED8}"/>
          </ac:cxnSpMkLst>
        </pc:cxnChg>
      </pc:sldChg>
      <pc:sldChg chg="delSp modSp add mod">
        <pc:chgData name="魏 星达" userId="ca17b13798aa44f7" providerId="LiveId" clId="{D8B5E3FB-3C5E-744C-8B7A-0B9AC8CAAA61}" dt="2021-11-12T04:51:25.724" v="5941" actId="20577"/>
        <pc:sldMkLst>
          <pc:docMk/>
          <pc:sldMk cId="386047460" sldId="2683"/>
        </pc:sldMkLst>
        <pc:spChg chg="mod">
          <ac:chgData name="魏 星达" userId="ca17b13798aa44f7" providerId="LiveId" clId="{D8B5E3FB-3C5E-744C-8B7A-0B9AC8CAAA61}" dt="2021-11-12T04:51:25.724" v="5941" actId="20577"/>
          <ac:spMkLst>
            <pc:docMk/>
            <pc:sldMk cId="386047460" sldId="2683"/>
            <ac:spMk id="3" creationId="{82BB05E9-471F-5349-93A2-4354B785D48E}"/>
          </ac:spMkLst>
        </pc:spChg>
        <pc:spChg chg="del">
          <ac:chgData name="魏 星达" userId="ca17b13798aa44f7" providerId="LiveId" clId="{D8B5E3FB-3C5E-744C-8B7A-0B9AC8CAAA61}" dt="2021-11-12T04:46:53.097" v="5615" actId="478"/>
          <ac:spMkLst>
            <pc:docMk/>
            <pc:sldMk cId="386047460" sldId="2683"/>
            <ac:spMk id="5" creationId="{D71D2272-9857-954D-8907-3DA2D8E1E5B4}"/>
          </ac:spMkLst>
        </pc:spChg>
        <pc:spChg chg="del">
          <ac:chgData name="魏 星达" userId="ca17b13798aa44f7" providerId="LiveId" clId="{D8B5E3FB-3C5E-744C-8B7A-0B9AC8CAAA61}" dt="2021-11-12T04:46:53.097" v="5615" actId="478"/>
          <ac:spMkLst>
            <pc:docMk/>
            <pc:sldMk cId="386047460" sldId="2683"/>
            <ac:spMk id="6" creationId="{430479A7-29BD-6F4E-A9A7-CCBA2AAE342C}"/>
          </ac:spMkLst>
        </pc:spChg>
        <pc:spChg chg="del">
          <ac:chgData name="魏 星达" userId="ca17b13798aa44f7" providerId="LiveId" clId="{D8B5E3FB-3C5E-744C-8B7A-0B9AC8CAAA61}" dt="2021-11-12T04:46:53.097" v="5615" actId="478"/>
          <ac:spMkLst>
            <pc:docMk/>
            <pc:sldMk cId="386047460" sldId="2683"/>
            <ac:spMk id="8" creationId="{20F495A3-243A-DE4C-90FA-C9EA1ABCB52B}"/>
          </ac:spMkLst>
        </pc:spChg>
        <pc:spChg chg="del">
          <ac:chgData name="魏 星达" userId="ca17b13798aa44f7" providerId="LiveId" clId="{D8B5E3FB-3C5E-744C-8B7A-0B9AC8CAAA61}" dt="2021-11-12T04:46:56.021" v="5616" actId="478"/>
          <ac:spMkLst>
            <pc:docMk/>
            <pc:sldMk cId="386047460" sldId="2683"/>
            <ac:spMk id="11" creationId="{133D3B3B-12B5-0B4B-A27C-77A988B4D0B1}"/>
          </ac:spMkLst>
        </pc:spChg>
        <pc:spChg chg="del">
          <ac:chgData name="魏 星达" userId="ca17b13798aa44f7" providerId="LiveId" clId="{D8B5E3FB-3C5E-744C-8B7A-0B9AC8CAAA61}" dt="2021-11-12T04:46:53.097" v="5615" actId="478"/>
          <ac:spMkLst>
            <pc:docMk/>
            <pc:sldMk cId="386047460" sldId="2683"/>
            <ac:spMk id="12" creationId="{68466A08-E5B3-9F4D-A452-02EDA739CF85}"/>
          </ac:spMkLst>
        </pc:spChg>
        <pc:cxnChg chg="del">
          <ac:chgData name="魏 星达" userId="ca17b13798aa44f7" providerId="LiveId" clId="{D8B5E3FB-3C5E-744C-8B7A-0B9AC8CAAA61}" dt="2021-11-12T04:46:56.021" v="5616" actId="478"/>
          <ac:cxnSpMkLst>
            <pc:docMk/>
            <pc:sldMk cId="386047460" sldId="2683"/>
            <ac:cxnSpMk id="7" creationId="{C80BEC0A-A792-3744-82B0-FE845841DED8}"/>
          </ac:cxnSpMkLst>
        </pc:cxnChg>
      </pc:sldChg>
      <pc:sldChg chg="add">
        <pc:chgData name="魏 星达" userId="ca17b13798aa44f7" providerId="LiveId" clId="{D8B5E3FB-3C5E-744C-8B7A-0B9AC8CAAA61}" dt="2021-11-12T04:54:28.023" v="6060"/>
        <pc:sldMkLst>
          <pc:docMk/>
          <pc:sldMk cId="84731698" sldId="2684"/>
        </pc:sldMkLst>
      </pc:sldChg>
      <pc:sldChg chg="addSp modSp new mod">
        <pc:chgData name="魏 星达" userId="ca17b13798aa44f7" providerId="LiveId" clId="{D8B5E3FB-3C5E-744C-8B7A-0B9AC8CAAA61}" dt="2021-11-12T06:19:08.471" v="6847" actId="1076"/>
        <pc:sldMkLst>
          <pc:docMk/>
          <pc:sldMk cId="4136715457" sldId="2685"/>
        </pc:sldMkLst>
        <pc:spChg chg="mod">
          <ac:chgData name="魏 星达" userId="ca17b13798aa44f7" providerId="LiveId" clId="{D8B5E3FB-3C5E-744C-8B7A-0B9AC8CAAA61}" dt="2021-11-12T06:10:41.873" v="6673" actId="20577"/>
          <ac:spMkLst>
            <pc:docMk/>
            <pc:sldMk cId="4136715457" sldId="2685"/>
            <ac:spMk id="2" creationId="{0F3EB367-D08E-8849-A452-16F8F1E59C50}"/>
          </ac:spMkLst>
        </pc:spChg>
        <pc:spChg chg="mod">
          <ac:chgData name="魏 星达" userId="ca17b13798aa44f7" providerId="LiveId" clId="{D8B5E3FB-3C5E-744C-8B7A-0B9AC8CAAA61}" dt="2021-11-12T05:05:32.771" v="6305" actId="13926"/>
          <ac:spMkLst>
            <pc:docMk/>
            <pc:sldMk cId="4136715457" sldId="2685"/>
            <ac:spMk id="3" creationId="{D8E2C5BB-50F0-8043-B628-487217F65F62}"/>
          </ac:spMkLst>
        </pc:spChg>
        <pc:picChg chg="add mod">
          <ac:chgData name="魏 星达" userId="ca17b13798aa44f7" providerId="LiveId" clId="{D8B5E3FB-3C5E-744C-8B7A-0B9AC8CAAA61}" dt="2021-11-12T06:19:08.471" v="6847" actId="1076"/>
          <ac:picMkLst>
            <pc:docMk/>
            <pc:sldMk cId="4136715457" sldId="2685"/>
            <ac:picMk id="4098" creationId="{832BA87D-CA7C-0743-87F7-5817A7D319CB}"/>
          </ac:picMkLst>
        </pc:picChg>
      </pc:sldChg>
      <pc:sldChg chg="addSp delSp modSp add mod">
        <pc:chgData name="魏 星达" userId="ca17b13798aa44f7" providerId="LiveId" clId="{D8B5E3FB-3C5E-744C-8B7A-0B9AC8CAAA61}" dt="2021-11-12T06:49:42.836" v="7329" actId="478"/>
        <pc:sldMkLst>
          <pc:docMk/>
          <pc:sldMk cId="3830257789" sldId="2686"/>
        </pc:sldMkLst>
        <pc:spChg chg="mod">
          <ac:chgData name="魏 星达" userId="ca17b13798aa44f7" providerId="LiveId" clId="{D8B5E3FB-3C5E-744C-8B7A-0B9AC8CAAA61}" dt="2021-11-12T06:48:41.141" v="7229" actId="20577"/>
          <ac:spMkLst>
            <pc:docMk/>
            <pc:sldMk cId="3830257789" sldId="2686"/>
            <ac:spMk id="3" creationId="{D8E2C5BB-50F0-8043-B628-487217F65F62}"/>
          </ac:spMkLst>
        </pc:spChg>
        <pc:spChg chg="add mod">
          <ac:chgData name="魏 星达" userId="ca17b13798aa44f7" providerId="LiveId" clId="{D8B5E3FB-3C5E-744C-8B7A-0B9AC8CAAA61}" dt="2021-11-12T05:06:31.262" v="6316" actId="20577"/>
          <ac:spMkLst>
            <pc:docMk/>
            <pc:sldMk cId="3830257789" sldId="2686"/>
            <ac:spMk id="5" creationId="{8C2AE97E-9537-1349-8121-4D6A9409E915}"/>
          </ac:spMkLst>
        </pc:spChg>
        <pc:spChg chg="add del mod">
          <ac:chgData name="魏 星达" userId="ca17b13798aa44f7" providerId="LiveId" clId="{D8B5E3FB-3C5E-744C-8B7A-0B9AC8CAAA61}" dt="2021-11-12T05:06:10.346" v="6311"/>
          <ac:spMkLst>
            <pc:docMk/>
            <pc:sldMk cId="3830257789" sldId="2686"/>
            <ac:spMk id="6" creationId="{ACFD408E-38CA-2C49-A37C-B62C50148E42}"/>
          </ac:spMkLst>
        </pc:spChg>
        <pc:spChg chg="add mod">
          <ac:chgData name="魏 星达" userId="ca17b13798aa44f7" providerId="LiveId" clId="{D8B5E3FB-3C5E-744C-8B7A-0B9AC8CAAA61}" dt="2021-11-12T06:49:37.159" v="7325" actId="20577"/>
          <ac:spMkLst>
            <pc:docMk/>
            <pc:sldMk cId="3830257789" sldId="2686"/>
            <ac:spMk id="7" creationId="{F7F8DA91-19ED-FD40-A7FB-453927D7B0A4}"/>
          </ac:spMkLst>
        </pc:spChg>
        <pc:spChg chg="add mod">
          <ac:chgData name="魏 星达" userId="ca17b13798aa44f7" providerId="LiveId" clId="{D8B5E3FB-3C5E-744C-8B7A-0B9AC8CAAA61}" dt="2021-11-12T06:38:17.732" v="7004" actId="113"/>
          <ac:spMkLst>
            <pc:docMk/>
            <pc:sldMk cId="3830257789" sldId="2686"/>
            <ac:spMk id="10" creationId="{9678CFBD-2D29-5C4D-8FBF-B655077A5573}"/>
          </ac:spMkLst>
        </pc:spChg>
        <pc:spChg chg="add mod">
          <ac:chgData name="魏 星达" userId="ca17b13798aa44f7" providerId="LiveId" clId="{D8B5E3FB-3C5E-744C-8B7A-0B9AC8CAAA61}" dt="2021-11-12T06:39:53.307" v="7146" actId="207"/>
          <ac:spMkLst>
            <pc:docMk/>
            <pc:sldMk cId="3830257789" sldId="2686"/>
            <ac:spMk id="11" creationId="{D897925F-DAD3-4341-872C-2617BBC9E006}"/>
          </ac:spMkLst>
        </pc:spChg>
        <pc:spChg chg="add del">
          <ac:chgData name="魏 星达" userId="ca17b13798aa44f7" providerId="LiveId" clId="{D8B5E3FB-3C5E-744C-8B7A-0B9AC8CAAA61}" dt="2021-11-12T06:38:49.052" v="7013" actId="478"/>
          <ac:spMkLst>
            <pc:docMk/>
            <pc:sldMk cId="3830257789" sldId="2686"/>
            <ac:spMk id="12" creationId="{7B843EF9-A701-1A43-99BE-F2F5D0354939}"/>
          </ac:spMkLst>
        </pc:spChg>
        <pc:spChg chg="add">
          <ac:chgData name="魏 星达" userId="ca17b13798aa44f7" providerId="LiveId" clId="{D8B5E3FB-3C5E-744C-8B7A-0B9AC8CAAA61}" dt="2021-11-12T06:38:56.629" v="7014" actId="11529"/>
          <ac:spMkLst>
            <pc:docMk/>
            <pc:sldMk cId="3830257789" sldId="2686"/>
            <ac:spMk id="13" creationId="{5C7302D1-A588-D546-870B-B40354AD59A9}"/>
          </ac:spMkLst>
        </pc:spChg>
        <pc:spChg chg="add del mod">
          <ac:chgData name="魏 星达" userId="ca17b13798aa44f7" providerId="LiveId" clId="{D8B5E3FB-3C5E-744C-8B7A-0B9AC8CAAA61}" dt="2021-11-12T06:49:40.112" v="7327" actId="478"/>
          <ac:spMkLst>
            <pc:docMk/>
            <pc:sldMk cId="3830257789" sldId="2686"/>
            <ac:spMk id="14" creationId="{168D56D5-EF83-9842-862A-0B49F0DE49BB}"/>
          </ac:spMkLst>
        </pc:spChg>
        <pc:spChg chg="add del mod">
          <ac:chgData name="魏 星达" userId="ca17b13798aa44f7" providerId="LiveId" clId="{D8B5E3FB-3C5E-744C-8B7A-0B9AC8CAAA61}" dt="2021-11-12T06:49:42.836" v="7329" actId="478"/>
          <ac:spMkLst>
            <pc:docMk/>
            <pc:sldMk cId="3830257789" sldId="2686"/>
            <ac:spMk id="16" creationId="{3E6CCA53-A46C-244F-ACBE-A6B5131EC21A}"/>
          </ac:spMkLst>
        </pc:spChg>
        <pc:spChg chg="add del mod">
          <ac:chgData name="魏 星达" userId="ca17b13798aa44f7" providerId="LiveId" clId="{D8B5E3FB-3C5E-744C-8B7A-0B9AC8CAAA61}" dt="2021-11-12T06:49:41.481" v="7328" actId="478"/>
          <ac:spMkLst>
            <pc:docMk/>
            <pc:sldMk cId="3830257789" sldId="2686"/>
            <ac:spMk id="17" creationId="{3CBA2BBD-6450-B344-B997-5159F5131FD2}"/>
          </ac:spMkLst>
        </pc:spChg>
        <pc:spChg chg="add mod">
          <ac:chgData name="魏 星达" userId="ca17b13798aa44f7" providerId="LiveId" clId="{D8B5E3FB-3C5E-744C-8B7A-0B9AC8CAAA61}" dt="2021-11-12T06:41:43.399" v="7213" actId="113"/>
          <ac:spMkLst>
            <pc:docMk/>
            <pc:sldMk cId="3830257789" sldId="2686"/>
            <ac:spMk id="18" creationId="{64E3A174-36DF-D049-BB72-C71EB5260754}"/>
          </ac:spMkLst>
        </pc:spChg>
        <pc:picChg chg="add mod">
          <ac:chgData name="魏 星达" userId="ca17b13798aa44f7" providerId="LiveId" clId="{D8B5E3FB-3C5E-744C-8B7A-0B9AC8CAAA61}" dt="2021-11-12T06:37:53.065" v="6979" actId="1076"/>
          <ac:picMkLst>
            <pc:docMk/>
            <pc:sldMk cId="3830257789" sldId="2686"/>
            <ac:picMk id="9" creationId="{B6B56585-5550-5E4B-9895-70813CF4DC96}"/>
          </ac:picMkLst>
        </pc:picChg>
        <pc:picChg chg="add del mod">
          <ac:chgData name="魏 星达" userId="ca17b13798aa44f7" providerId="LiveId" clId="{D8B5E3FB-3C5E-744C-8B7A-0B9AC8CAAA61}" dt="2021-11-12T06:49:42.836" v="7329" actId="478"/>
          <ac:picMkLst>
            <pc:docMk/>
            <pc:sldMk cId="3830257789" sldId="2686"/>
            <ac:picMk id="15" creationId="{251C50A6-1A10-9944-B91C-608B0332769A}"/>
          </ac:picMkLst>
        </pc:picChg>
        <pc:cxnChg chg="add del mod">
          <ac:chgData name="魏 星达" userId="ca17b13798aa44f7" providerId="LiveId" clId="{D8B5E3FB-3C5E-744C-8B7A-0B9AC8CAAA61}" dt="2021-11-12T06:49:39.276" v="7326" actId="478"/>
          <ac:cxnSpMkLst>
            <pc:docMk/>
            <pc:sldMk cId="3830257789" sldId="2686"/>
            <ac:cxnSpMk id="20" creationId="{B215220E-5560-3D46-8BAE-AB37433DB2F9}"/>
          </ac:cxnSpMkLst>
        </pc:cxnChg>
      </pc:sldChg>
      <pc:sldChg chg="addSp delSp modSp add del mod">
        <pc:chgData name="魏 星达" userId="ca17b13798aa44f7" providerId="LiveId" clId="{D8B5E3FB-3C5E-744C-8B7A-0B9AC8CAAA61}" dt="2021-11-12T06:17:11.294" v="6799" actId="2696"/>
        <pc:sldMkLst>
          <pc:docMk/>
          <pc:sldMk cId="1416913002" sldId="2687"/>
        </pc:sldMkLst>
        <pc:spChg chg="mod">
          <ac:chgData name="魏 星达" userId="ca17b13798aa44f7" providerId="LiveId" clId="{D8B5E3FB-3C5E-744C-8B7A-0B9AC8CAAA61}" dt="2021-11-12T06:09:39.245" v="6568" actId="14100"/>
          <ac:spMkLst>
            <pc:docMk/>
            <pc:sldMk cId="1416913002" sldId="2687"/>
            <ac:spMk id="3" creationId="{CD17B9F1-767E-A14F-8B4C-22EDE6F54E34}"/>
          </ac:spMkLst>
        </pc:spChg>
        <pc:spChg chg="del">
          <ac:chgData name="魏 星达" userId="ca17b13798aa44f7" providerId="LiveId" clId="{D8B5E3FB-3C5E-744C-8B7A-0B9AC8CAAA61}" dt="2021-11-12T06:06:23.372" v="6399" actId="478"/>
          <ac:spMkLst>
            <pc:docMk/>
            <pc:sldMk cId="1416913002" sldId="2687"/>
            <ac:spMk id="6" creationId="{591A00F9-18ED-C44C-90BD-86D7E834E2E1}"/>
          </ac:spMkLst>
        </pc:spChg>
        <pc:spChg chg="del">
          <ac:chgData name="魏 星达" userId="ca17b13798aa44f7" providerId="LiveId" clId="{D8B5E3FB-3C5E-744C-8B7A-0B9AC8CAAA61}" dt="2021-11-12T06:06:21.417" v="6398" actId="478"/>
          <ac:spMkLst>
            <pc:docMk/>
            <pc:sldMk cId="1416913002" sldId="2687"/>
            <ac:spMk id="7" creationId="{68A66F1E-DFB6-B444-A182-4468D21F68B4}"/>
          </ac:spMkLst>
        </pc:spChg>
        <pc:spChg chg="del">
          <ac:chgData name="魏 星达" userId="ca17b13798aa44f7" providerId="LiveId" clId="{D8B5E3FB-3C5E-744C-8B7A-0B9AC8CAAA61}" dt="2021-11-12T06:06:23.372" v="6399" actId="478"/>
          <ac:spMkLst>
            <pc:docMk/>
            <pc:sldMk cId="1416913002" sldId="2687"/>
            <ac:spMk id="8" creationId="{55FF62E1-4E4C-704B-908B-001DADCFC36E}"/>
          </ac:spMkLst>
        </pc:spChg>
        <pc:spChg chg="add mod">
          <ac:chgData name="魏 星达" userId="ca17b13798aa44f7" providerId="LiveId" clId="{D8B5E3FB-3C5E-744C-8B7A-0B9AC8CAAA61}" dt="2021-11-12T06:15:25.743" v="6764" actId="1076"/>
          <ac:spMkLst>
            <pc:docMk/>
            <pc:sldMk cId="1416913002" sldId="2687"/>
            <ac:spMk id="9" creationId="{D8FA9214-404C-2642-84DE-A6B180C5A263}"/>
          </ac:spMkLst>
        </pc:spChg>
        <pc:spChg chg="add mod">
          <ac:chgData name="魏 星达" userId="ca17b13798aa44f7" providerId="LiveId" clId="{D8B5E3FB-3C5E-744C-8B7A-0B9AC8CAAA61}" dt="2021-11-12T06:15:25.743" v="6764" actId="1076"/>
          <ac:spMkLst>
            <pc:docMk/>
            <pc:sldMk cId="1416913002" sldId="2687"/>
            <ac:spMk id="10" creationId="{16B92946-5CB5-3042-8879-A08D8EBC7606}"/>
          </ac:spMkLst>
        </pc:spChg>
        <pc:spChg chg="add del mod">
          <ac:chgData name="魏 星达" userId="ca17b13798aa44f7" providerId="LiveId" clId="{D8B5E3FB-3C5E-744C-8B7A-0B9AC8CAAA61}" dt="2021-11-12T06:10:07.638" v="6624" actId="478"/>
          <ac:spMkLst>
            <pc:docMk/>
            <pc:sldMk cId="1416913002" sldId="2687"/>
            <ac:spMk id="11" creationId="{1BC08BB1-8E4D-BD4F-90A9-CDC35BDDCB69}"/>
          </ac:spMkLst>
        </pc:spChg>
        <pc:spChg chg="add del mod">
          <ac:chgData name="魏 星达" userId="ca17b13798aa44f7" providerId="LiveId" clId="{D8B5E3FB-3C5E-744C-8B7A-0B9AC8CAAA61}" dt="2021-11-12T06:10:13.104" v="6626"/>
          <ac:spMkLst>
            <pc:docMk/>
            <pc:sldMk cId="1416913002" sldId="2687"/>
            <ac:spMk id="12" creationId="{A9D2145D-E2E9-E446-A115-C14AD129C133}"/>
          </ac:spMkLst>
        </pc:spChg>
        <pc:spChg chg="add mod">
          <ac:chgData name="魏 星达" userId="ca17b13798aa44f7" providerId="LiveId" clId="{D8B5E3FB-3C5E-744C-8B7A-0B9AC8CAAA61}" dt="2021-11-12T06:10:23.319" v="6628" actId="1076"/>
          <ac:spMkLst>
            <pc:docMk/>
            <pc:sldMk cId="1416913002" sldId="2687"/>
            <ac:spMk id="13" creationId="{0E52C07F-953D-4E42-8736-B44B36171F5D}"/>
          </ac:spMkLst>
        </pc:spChg>
        <pc:graphicFrameChg chg="del">
          <ac:chgData name="魏 星达" userId="ca17b13798aa44f7" providerId="LiveId" clId="{D8B5E3FB-3C5E-744C-8B7A-0B9AC8CAAA61}" dt="2021-11-12T06:06:21.417" v="6398" actId="478"/>
          <ac:graphicFrameMkLst>
            <pc:docMk/>
            <pc:sldMk cId="1416913002" sldId="2687"/>
            <ac:graphicFrameMk id="5" creationId="{72B58670-841F-2746-8085-4B3A0D87CB6D}"/>
          </ac:graphicFrameMkLst>
        </pc:graphicFrameChg>
      </pc:sldChg>
      <pc:sldChg chg="addSp delSp modSp add del mod">
        <pc:chgData name="魏 星达" userId="ca17b13798aa44f7" providerId="LiveId" clId="{D8B5E3FB-3C5E-744C-8B7A-0B9AC8CAAA61}" dt="2021-11-12T06:17:14.428" v="6800" actId="478"/>
        <pc:sldMkLst>
          <pc:docMk/>
          <pc:sldMk cId="360725867" sldId="2688"/>
        </pc:sldMkLst>
        <pc:spChg chg="add del mod">
          <ac:chgData name="魏 星达" userId="ca17b13798aa44f7" providerId="LiveId" clId="{D8B5E3FB-3C5E-744C-8B7A-0B9AC8CAAA61}" dt="2021-11-12T06:17:14.428" v="6800" actId="478"/>
          <ac:spMkLst>
            <pc:docMk/>
            <pc:sldMk cId="360725867" sldId="2688"/>
            <ac:spMk id="8" creationId="{44AF06BD-5871-3C49-867C-5507EAB81905}"/>
          </ac:spMkLst>
        </pc:spChg>
        <pc:spChg chg="mod">
          <ac:chgData name="魏 星达" userId="ca17b13798aa44f7" providerId="LiveId" clId="{D8B5E3FB-3C5E-744C-8B7A-0B9AC8CAAA61}" dt="2021-11-12T06:16:14.798" v="6774" actId="1076"/>
          <ac:spMkLst>
            <pc:docMk/>
            <pc:sldMk cId="360725867" sldId="2688"/>
            <ac:spMk id="9" creationId="{D8FA9214-404C-2642-84DE-A6B180C5A263}"/>
          </ac:spMkLst>
        </pc:spChg>
        <pc:spChg chg="mod">
          <ac:chgData name="魏 星达" userId="ca17b13798aa44f7" providerId="LiveId" clId="{D8B5E3FB-3C5E-744C-8B7A-0B9AC8CAAA61}" dt="2021-11-12T06:16:36.347" v="6782" actId="207"/>
          <ac:spMkLst>
            <pc:docMk/>
            <pc:sldMk cId="360725867" sldId="2688"/>
            <ac:spMk id="10" creationId="{16B92946-5CB5-3042-8879-A08D8EBC7606}"/>
          </ac:spMkLst>
        </pc:spChg>
        <pc:spChg chg="add del mod">
          <ac:chgData name="魏 星达" userId="ca17b13798aa44f7" providerId="LiveId" clId="{D8B5E3FB-3C5E-744C-8B7A-0B9AC8CAAA61}" dt="2021-11-12T06:17:14.428" v="6800" actId="478"/>
          <ac:spMkLst>
            <pc:docMk/>
            <pc:sldMk cId="360725867" sldId="2688"/>
            <ac:spMk id="11" creationId="{90B1C66E-49A4-9742-AE3E-3E8DE16C9712}"/>
          </ac:spMkLst>
        </pc:spChg>
      </pc:sldChg>
      <pc:sldChg chg="addSp modSp add mod modAnim">
        <pc:chgData name="魏 星达" userId="ca17b13798aa44f7" providerId="LiveId" clId="{D8B5E3FB-3C5E-744C-8B7A-0B9AC8CAAA61}" dt="2021-11-12T06:17:47.663" v="6843" actId="1076"/>
        <pc:sldMkLst>
          <pc:docMk/>
          <pc:sldMk cId="2955368823" sldId="2689"/>
        </pc:sldMkLst>
        <pc:spChg chg="add mod">
          <ac:chgData name="魏 星达" userId="ca17b13798aa44f7" providerId="LiveId" clId="{D8B5E3FB-3C5E-744C-8B7A-0B9AC8CAAA61}" dt="2021-11-12T06:17:47.663" v="6843" actId="1076"/>
          <ac:spMkLst>
            <pc:docMk/>
            <pc:sldMk cId="2955368823" sldId="2689"/>
            <ac:spMk id="12" creationId="{D19DDC27-0F05-D540-82DB-E0861730229A}"/>
          </ac:spMkLst>
        </pc:spChg>
      </pc:sldChg>
      <pc:sldChg chg="addSp delSp modSp add mod">
        <pc:chgData name="魏 星达" userId="ca17b13798aa44f7" providerId="LiveId" clId="{D8B5E3FB-3C5E-744C-8B7A-0B9AC8CAAA61}" dt="2021-11-12T06:50:00.399" v="7336" actId="478"/>
        <pc:sldMkLst>
          <pc:docMk/>
          <pc:sldMk cId="2793261706" sldId="2690"/>
        </pc:sldMkLst>
        <pc:spChg chg="mod">
          <ac:chgData name="魏 星达" userId="ca17b13798aa44f7" providerId="LiveId" clId="{D8B5E3FB-3C5E-744C-8B7A-0B9AC8CAAA61}" dt="2021-11-12T06:49:58.585" v="7335" actId="20577"/>
          <ac:spMkLst>
            <pc:docMk/>
            <pc:sldMk cId="2793261706" sldId="2690"/>
            <ac:spMk id="7" creationId="{F7F8DA91-19ED-FD40-A7FB-453927D7B0A4}"/>
          </ac:spMkLst>
        </pc:spChg>
        <pc:cxnChg chg="add del">
          <ac:chgData name="魏 星达" userId="ca17b13798aa44f7" providerId="LiveId" clId="{D8B5E3FB-3C5E-744C-8B7A-0B9AC8CAAA61}" dt="2021-11-12T06:50:00.399" v="7336" actId="478"/>
          <ac:cxnSpMkLst>
            <pc:docMk/>
            <pc:sldMk cId="2793261706" sldId="2690"/>
            <ac:cxnSpMk id="20" creationId="{B215220E-5560-3D46-8BAE-AB37433DB2F9}"/>
          </ac:cxnSpMkLst>
        </pc:cxnChg>
      </pc:sldChg>
      <pc:sldChg chg="add">
        <pc:chgData name="魏 星达" userId="ca17b13798aa44f7" providerId="LiveId" clId="{D8B5E3FB-3C5E-744C-8B7A-0B9AC8CAAA61}" dt="2021-11-12T06:49:55.037" v="7334"/>
        <pc:sldMkLst>
          <pc:docMk/>
          <pc:sldMk cId="2538919081" sldId="2691"/>
        </pc:sldMkLst>
      </pc:sldChg>
      <pc:sldChg chg="modSp new mod">
        <pc:chgData name="魏 星达" userId="ca17b13798aa44f7" providerId="LiveId" clId="{D8B5E3FB-3C5E-744C-8B7A-0B9AC8CAAA61}" dt="2021-11-12T07:00:12.883" v="7756" actId="207"/>
        <pc:sldMkLst>
          <pc:docMk/>
          <pc:sldMk cId="3567789881" sldId="2692"/>
        </pc:sldMkLst>
        <pc:spChg chg="mod">
          <ac:chgData name="魏 星达" userId="ca17b13798aa44f7" providerId="LiveId" clId="{D8B5E3FB-3C5E-744C-8B7A-0B9AC8CAAA61}" dt="2021-11-12T06:50:18.710" v="7407" actId="20577"/>
          <ac:spMkLst>
            <pc:docMk/>
            <pc:sldMk cId="3567789881" sldId="2692"/>
            <ac:spMk id="2" creationId="{0A584379-3A3C-004B-A360-FB918909C09A}"/>
          </ac:spMkLst>
        </pc:spChg>
        <pc:spChg chg="mod">
          <ac:chgData name="魏 星达" userId="ca17b13798aa44f7" providerId="LiveId" clId="{D8B5E3FB-3C5E-744C-8B7A-0B9AC8CAAA61}" dt="2021-11-12T07:00:12.883" v="7756" actId="207"/>
          <ac:spMkLst>
            <pc:docMk/>
            <pc:sldMk cId="3567789881" sldId="2692"/>
            <ac:spMk id="3" creationId="{597D88AC-4D4F-9149-AEDE-0473903B0F88}"/>
          </ac:spMkLst>
        </pc:spChg>
      </pc:sldChg>
      <pc:sldChg chg="add del">
        <pc:chgData name="魏 星达" userId="ca17b13798aa44f7" providerId="LiveId" clId="{D8B5E3FB-3C5E-744C-8B7A-0B9AC8CAAA61}" dt="2021-11-12T07:00:24.448" v="7758"/>
        <pc:sldMkLst>
          <pc:docMk/>
          <pc:sldMk cId="157108289" sldId="2693"/>
        </pc:sldMkLst>
      </pc:sldChg>
      <pc:sldChg chg="modSp add mod">
        <pc:chgData name="魏 星达" userId="ca17b13798aa44f7" providerId="LiveId" clId="{D8B5E3FB-3C5E-744C-8B7A-0B9AC8CAAA61}" dt="2021-11-12T07:01:12.496" v="7898"/>
        <pc:sldMkLst>
          <pc:docMk/>
          <pc:sldMk cId="3626106103" sldId="2693"/>
        </pc:sldMkLst>
        <pc:spChg chg="mod">
          <ac:chgData name="魏 星达" userId="ca17b13798aa44f7" providerId="LiveId" clId="{D8B5E3FB-3C5E-744C-8B7A-0B9AC8CAAA61}" dt="2021-11-12T07:01:12.496" v="7898"/>
          <ac:spMkLst>
            <pc:docMk/>
            <pc:sldMk cId="3626106103" sldId="2693"/>
            <ac:spMk id="3" creationId="{6493DE56-F2BD-8541-9975-617FA0481FC6}"/>
          </ac:spMkLst>
        </pc:spChg>
      </pc:sldChg>
      <pc:sldChg chg="addSp modSp new del mod">
        <pc:chgData name="魏 星达" userId="ca17b13798aa44f7" providerId="LiveId" clId="{D8B5E3FB-3C5E-744C-8B7A-0B9AC8CAAA61}" dt="2021-11-12T07:01:40.874" v="7930" actId="2696"/>
        <pc:sldMkLst>
          <pc:docMk/>
          <pc:sldMk cId="3744306457" sldId="2694"/>
        </pc:sldMkLst>
        <pc:spChg chg="mod">
          <ac:chgData name="魏 星达" userId="ca17b13798aa44f7" providerId="LiveId" clId="{D8B5E3FB-3C5E-744C-8B7A-0B9AC8CAAA61}" dt="2021-11-12T07:01:22.782" v="7921" actId="20577"/>
          <ac:spMkLst>
            <pc:docMk/>
            <pc:sldMk cId="3744306457" sldId="2694"/>
            <ac:spMk id="2" creationId="{9F59248A-ED1F-C943-9636-7FB0699EC714}"/>
          </ac:spMkLst>
        </pc:spChg>
        <pc:spChg chg="mod">
          <ac:chgData name="魏 星达" userId="ca17b13798aa44f7" providerId="LiveId" clId="{D8B5E3FB-3C5E-744C-8B7A-0B9AC8CAAA61}" dt="2021-11-12T07:01:24.113" v="7925" actId="20577"/>
          <ac:spMkLst>
            <pc:docMk/>
            <pc:sldMk cId="3744306457" sldId="2694"/>
            <ac:spMk id="3" creationId="{A0DEE42B-64CB-CA49-B542-D31FA672940C}"/>
          </ac:spMkLst>
        </pc:spChg>
        <pc:spChg chg="add mod">
          <ac:chgData name="魏 星达" userId="ca17b13798aa44f7" providerId="LiveId" clId="{D8B5E3FB-3C5E-744C-8B7A-0B9AC8CAAA61}" dt="2021-11-12T07:01:36.313" v="7927" actId="767"/>
          <ac:spMkLst>
            <pc:docMk/>
            <pc:sldMk cId="3744306457" sldId="2694"/>
            <ac:spMk id="5" creationId="{239EDD0F-52AA-4441-8629-0925DB6C652E}"/>
          </ac:spMkLst>
        </pc:spChg>
      </pc:sldChg>
      <pc:sldChg chg="addSp delSp modSp add mod modAnim">
        <pc:chgData name="魏 星达" userId="ca17b13798aa44f7" providerId="LiveId" clId="{D8B5E3FB-3C5E-744C-8B7A-0B9AC8CAAA61}" dt="2021-11-12T07:10:26.490" v="8014" actId="1076"/>
        <pc:sldMkLst>
          <pc:docMk/>
          <pc:sldMk cId="3415146572" sldId="2695"/>
        </pc:sldMkLst>
        <pc:spChg chg="mod">
          <ac:chgData name="魏 星达" userId="ca17b13798aa44f7" providerId="LiveId" clId="{D8B5E3FB-3C5E-744C-8B7A-0B9AC8CAAA61}" dt="2021-11-12T07:01:51.932" v="7946" actId="20577"/>
          <ac:spMkLst>
            <pc:docMk/>
            <pc:sldMk cId="3415146572" sldId="2695"/>
            <ac:spMk id="2" creationId="{C4629361-821E-344C-B689-CFC4BD3E9378}"/>
          </ac:spMkLst>
        </pc:spChg>
        <pc:spChg chg="add del mod">
          <ac:chgData name="魏 星达" userId="ca17b13798aa44f7" providerId="LiveId" clId="{D8B5E3FB-3C5E-744C-8B7A-0B9AC8CAAA61}" dt="2021-11-12T07:01:42.152" v="7932"/>
          <ac:spMkLst>
            <pc:docMk/>
            <pc:sldMk cId="3415146572" sldId="2695"/>
            <ac:spMk id="3" creationId="{AFCE0F92-B733-9B45-A1CD-33663EAE7F4F}"/>
          </ac:spMkLst>
        </pc:spChg>
        <pc:spChg chg="add mod">
          <ac:chgData name="魏 星达" userId="ca17b13798aa44f7" providerId="LiveId" clId="{D8B5E3FB-3C5E-744C-8B7A-0B9AC8CAAA61}" dt="2021-11-12T07:09:01.578" v="7974" actId="14100"/>
          <ac:spMkLst>
            <pc:docMk/>
            <pc:sldMk cId="3415146572" sldId="2695"/>
            <ac:spMk id="5" creationId="{D875CE29-F86E-3846-A8C1-7372445CF19E}"/>
          </ac:spMkLst>
        </pc:spChg>
        <pc:spChg chg="add mod">
          <ac:chgData name="魏 星达" userId="ca17b13798aa44f7" providerId="LiveId" clId="{D8B5E3FB-3C5E-744C-8B7A-0B9AC8CAAA61}" dt="2021-11-12T07:09:10.713" v="7977" actId="1076"/>
          <ac:spMkLst>
            <pc:docMk/>
            <pc:sldMk cId="3415146572" sldId="2695"/>
            <ac:spMk id="6" creationId="{811A8C71-91A2-1549-9E35-DAAF73A9C89B}"/>
          </ac:spMkLst>
        </pc:spChg>
        <pc:spChg chg="add mod">
          <ac:chgData name="魏 星达" userId="ca17b13798aa44f7" providerId="LiveId" clId="{D8B5E3FB-3C5E-744C-8B7A-0B9AC8CAAA61}" dt="2021-11-12T07:09:32.805" v="7995" actId="14100"/>
          <ac:spMkLst>
            <pc:docMk/>
            <pc:sldMk cId="3415146572" sldId="2695"/>
            <ac:spMk id="23" creationId="{577B6047-8931-B641-979C-BFEF07BF9314}"/>
          </ac:spMkLst>
        </pc:spChg>
        <pc:spChg chg="add mod">
          <ac:chgData name="魏 星达" userId="ca17b13798aa44f7" providerId="LiveId" clId="{D8B5E3FB-3C5E-744C-8B7A-0B9AC8CAAA61}" dt="2021-11-12T07:09:28.879" v="7994" actId="20577"/>
          <ac:spMkLst>
            <pc:docMk/>
            <pc:sldMk cId="3415146572" sldId="2695"/>
            <ac:spMk id="27" creationId="{88D5FA74-1815-824C-BB70-9D2D03160A7E}"/>
          </ac:spMkLst>
        </pc:spChg>
        <pc:spChg chg="add mod">
          <ac:chgData name="魏 星达" userId="ca17b13798aa44f7" providerId="LiveId" clId="{D8B5E3FB-3C5E-744C-8B7A-0B9AC8CAAA61}" dt="2021-11-12T07:10:26.490" v="8014" actId="1076"/>
          <ac:spMkLst>
            <pc:docMk/>
            <pc:sldMk cId="3415146572" sldId="2695"/>
            <ac:spMk id="31" creationId="{B64DB1FB-9FFC-F042-A1D2-10D7AFEC4024}"/>
          </ac:spMkLst>
        </pc:spChg>
        <pc:spChg chg="add mod">
          <ac:chgData name="魏 星达" userId="ca17b13798aa44f7" providerId="LiveId" clId="{D8B5E3FB-3C5E-744C-8B7A-0B9AC8CAAA61}" dt="2021-11-12T07:10:26.490" v="8014" actId="1076"/>
          <ac:spMkLst>
            <pc:docMk/>
            <pc:sldMk cId="3415146572" sldId="2695"/>
            <ac:spMk id="33" creationId="{D9E429B9-5E46-634C-B259-5DDBD7E3FD0A}"/>
          </ac:spMkLst>
        </pc:spChg>
      </pc:sldChg>
      <pc:sldChg chg="modSp new del mod">
        <pc:chgData name="魏 星达" userId="ca17b13798aa44f7" providerId="LiveId" clId="{D8B5E3FB-3C5E-744C-8B7A-0B9AC8CAAA61}" dt="2021-11-12T07:45:29.375" v="8789" actId="2696"/>
        <pc:sldMkLst>
          <pc:docMk/>
          <pc:sldMk cId="1268705965" sldId="2696"/>
        </pc:sldMkLst>
        <pc:spChg chg="mod">
          <ac:chgData name="魏 星达" userId="ca17b13798aa44f7" providerId="LiveId" clId="{D8B5E3FB-3C5E-744C-8B7A-0B9AC8CAAA61}" dt="2021-11-12T07:11:10.701" v="8049" actId="20577"/>
          <ac:spMkLst>
            <pc:docMk/>
            <pc:sldMk cId="1268705965" sldId="2696"/>
            <ac:spMk id="2" creationId="{78561AFF-1164-3440-9D72-9923533F1823}"/>
          </ac:spMkLst>
        </pc:spChg>
      </pc:sldChg>
      <pc:sldChg chg="addSp modSp new mod">
        <pc:chgData name="魏 星达" userId="ca17b13798aa44f7" providerId="LiveId" clId="{D8B5E3FB-3C5E-744C-8B7A-0B9AC8CAAA61}" dt="2021-11-12T07:23:55.450" v="8165" actId="1076"/>
        <pc:sldMkLst>
          <pc:docMk/>
          <pc:sldMk cId="587525743" sldId="2697"/>
        </pc:sldMkLst>
        <pc:spChg chg="mod">
          <ac:chgData name="魏 星达" userId="ca17b13798aa44f7" providerId="LiveId" clId="{D8B5E3FB-3C5E-744C-8B7A-0B9AC8CAAA61}" dt="2021-11-12T07:11:51.290" v="8051"/>
          <ac:spMkLst>
            <pc:docMk/>
            <pc:sldMk cId="587525743" sldId="2697"/>
            <ac:spMk id="2" creationId="{2641F8F7-D47C-364A-BB5E-DEF757761EC4}"/>
          </ac:spMkLst>
        </pc:spChg>
        <pc:spChg chg="mod">
          <ac:chgData name="魏 星达" userId="ca17b13798aa44f7" providerId="LiveId" clId="{D8B5E3FB-3C5E-744C-8B7A-0B9AC8CAAA61}" dt="2021-11-12T07:23:50.188" v="8163"/>
          <ac:spMkLst>
            <pc:docMk/>
            <pc:sldMk cId="587525743" sldId="2697"/>
            <ac:spMk id="3" creationId="{D7FF0016-F171-1C49-BADE-15C1941FFEFA}"/>
          </ac:spMkLst>
        </pc:spChg>
        <pc:picChg chg="add mod">
          <ac:chgData name="魏 星达" userId="ca17b13798aa44f7" providerId="LiveId" clId="{D8B5E3FB-3C5E-744C-8B7A-0B9AC8CAAA61}" dt="2021-11-12T07:23:55.450" v="8165" actId="1076"/>
          <ac:picMkLst>
            <pc:docMk/>
            <pc:sldMk cId="587525743" sldId="2697"/>
            <ac:picMk id="5" creationId="{77582714-3ABF-BA41-9564-D91F7A1BD2AF}"/>
          </ac:picMkLst>
        </pc:picChg>
      </pc:sldChg>
      <pc:sldChg chg="modSp new mod">
        <pc:chgData name="魏 星达" userId="ca17b13798aa44f7" providerId="LiveId" clId="{D8B5E3FB-3C5E-744C-8B7A-0B9AC8CAAA61}" dt="2021-11-12T07:27:53.925" v="8178" actId="14100"/>
        <pc:sldMkLst>
          <pc:docMk/>
          <pc:sldMk cId="3400270536" sldId="2698"/>
        </pc:sldMkLst>
        <pc:spChg chg="mod">
          <ac:chgData name="魏 星达" userId="ca17b13798aa44f7" providerId="LiveId" clId="{D8B5E3FB-3C5E-744C-8B7A-0B9AC8CAAA61}" dt="2021-11-12T07:27:36.901" v="8175"/>
          <ac:spMkLst>
            <pc:docMk/>
            <pc:sldMk cId="3400270536" sldId="2698"/>
            <ac:spMk id="2" creationId="{E8B25498-EAFD-764A-B733-E92B2B9DEF55}"/>
          </ac:spMkLst>
        </pc:spChg>
        <pc:spChg chg="mod">
          <ac:chgData name="魏 星达" userId="ca17b13798aa44f7" providerId="LiveId" clId="{D8B5E3FB-3C5E-744C-8B7A-0B9AC8CAAA61}" dt="2021-11-12T07:27:53.925" v="8178" actId="14100"/>
          <ac:spMkLst>
            <pc:docMk/>
            <pc:sldMk cId="3400270536" sldId="2698"/>
            <ac:spMk id="3" creationId="{D5ADF2E9-F0CB-3045-910F-81E14B15FE13}"/>
          </ac:spMkLst>
        </pc:spChg>
      </pc:sldChg>
      <pc:sldChg chg="new del">
        <pc:chgData name="魏 星达" userId="ca17b13798aa44f7" providerId="LiveId" clId="{D8B5E3FB-3C5E-744C-8B7A-0B9AC8CAAA61}" dt="2021-11-12T07:45:29.828" v="8790" actId="2696"/>
        <pc:sldMkLst>
          <pc:docMk/>
          <pc:sldMk cId="2201695413" sldId="2699"/>
        </pc:sldMkLst>
      </pc:sldChg>
      <pc:sldChg chg="addSp modSp new mod modAnim">
        <pc:chgData name="魏 星达" userId="ca17b13798aa44f7" providerId="LiveId" clId="{D8B5E3FB-3C5E-744C-8B7A-0B9AC8CAAA61}" dt="2021-11-12T09:19:47.895" v="11738" actId="1076"/>
        <pc:sldMkLst>
          <pc:docMk/>
          <pc:sldMk cId="707397614" sldId="2700"/>
        </pc:sldMkLst>
        <pc:spChg chg="mod">
          <ac:chgData name="魏 星达" userId="ca17b13798aa44f7" providerId="LiveId" clId="{D8B5E3FB-3C5E-744C-8B7A-0B9AC8CAAA61}" dt="2021-11-12T09:06:25.577" v="11119"/>
          <ac:spMkLst>
            <pc:docMk/>
            <pc:sldMk cId="707397614" sldId="2700"/>
            <ac:spMk id="2" creationId="{8BBA8860-6717-F145-8A41-3673EE610981}"/>
          </ac:spMkLst>
        </pc:spChg>
        <pc:spChg chg="mod">
          <ac:chgData name="魏 星达" userId="ca17b13798aa44f7" providerId="LiveId" clId="{D8B5E3FB-3C5E-744C-8B7A-0B9AC8CAAA61}" dt="2021-11-12T08:57:13.864" v="10678" actId="20577"/>
          <ac:spMkLst>
            <pc:docMk/>
            <pc:sldMk cId="707397614" sldId="2700"/>
            <ac:spMk id="3" creationId="{CE07580F-DF92-DC40-9DAD-3F9C7637567E}"/>
          </ac:spMkLst>
        </pc:spChg>
        <pc:spChg chg="add mod">
          <ac:chgData name="魏 星达" userId="ca17b13798aa44f7" providerId="LiveId" clId="{D8B5E3FB-3C5E-744C-8B7A-0B9AC8CAAA61}" dt="2021-11-12T08:55:59.468" v="10520" actId="20577"/>
          <ac:spMkLst>
            <pc:docMk/>
            <pc:sldMk cId="707397614" sldId="2700"/>
            <ac:spMk id="6" creationId="{202D9C09-EC44-6C4B-BC18-62E41392AFDD}"/>
          </ac:spMkLst>
        </pc:spChg>
        <pc:spChg chg="add mod">
          <ac:chgData name="魏 星达" userId="ca17b13798aa44f7" providerId="LiveId" clId="{D8B5E3FB-3C5E-744C-8B7A-0B9AC8CAAA61}" dt="2021-11-12T08:55:57.266" v="10516" actId="1076"/>
          <ac:spMkLst>
            <pc:docMk/>
            <pc:sldMk cId="707397614" sldId="2700"/>
            <ac:spMk id="7" creationId="{52109F11-D9AF-6247-837B-1D55F8B0B6A5}"/>
          </ac:spMkLst>
        </pc:spChg>
        <pc:spChg chg="add mod">
          <ac:chgData name="魏 星达" userId="ca17b13798aa44f7" providerId="LiveId" clId="{D8B5E3FB-3C5E-744C-8B7A-0B9AC8CAAA61}" dt="2021-11-12T09:19:47.895" v="11738" actId="1076"/>
          <ac:spMkLst>
            <pc:docMk/>
            <pc:sldMk cId="707397614" sldId="2700"/>
            <ac:spMk id="8" creationId="{3EC3C143-6FDE-B142-BD14-D38F6FB76F8C}"/>
          </ac:spMkLst>
        </pc:spChg>
        <pc:picChg chg="add mod">
          <ac:chgData name="魏 星达" userId="ca17b13798aa44f7" providerId="LiveId" clId="{D8B5E3FB-3C5E-744C-8B7A-0B9AC8CAAA61}" dt="2021-11-12T08:55:32.082" v="10484" actId="1076"/>
          <ac:picMkLst>
            <pc:docMk/>
            <pc:sldMk cId="707397614" sldId="2700"/>
            <ac:picMk id="5" creationId="{DC5BA19C-650A-424D-8D00-3A637C9F4709}"/>
          </ac:picMkLst>
        </pc:picChg>
      </pc:sldChg>
      <pc:sldChg chg="add">
        <pc:chgData name="魏 星达" userId="ca17b13798aa44f7" providerId="LiveId" clId="{D8B5E3FB-3C5E-744C-8B7A-0B9AC8CAAA61}" dt="2021-11-12T07:36:27.655" v="8656"/>
        <pc:sldMkLst>
          <pc:docMk/>
          <pc:sldMk cId="1234708461" sldId="2881"/>
        </pc:sldMkLst>
      </pc:sldChg>
      <pc:sldChg chg="modSp add mod">
        <pc:chgData name="魏 星达" userId="ca17b13798aa44f7" providerId="LiveId" clId="{D8B5E3FB-3C5E-744C-8B7A-0B9AC8CAAA61}" dt="2021-11-12T08:28:02.158" v="8981" actId="20577"/>
        <pc:sldMkLst>
          <pc:docMk/>
          <pc:sldMk cId="3876713371" sldId="2882"/>
        </pc:sldMkLst>
        <pc:spChg chg="mod">
          <ac:chgData name="魏 星达" userId="ca17b13798aa44f7" providerId="LiveId" clId="{D8B5E3FB-3C5E-744C-8B7A-0B9AC8CAAA61}" dt="2021-11-12T08:28:02.158" v="8981" actId="20577"/>
          <ac:spMkLst>
            <pc:docMk/>
            <pc:sldMk cId="3876713371" sldId="2882"/>
            <ac:spMk id="5" creationId="{375403D9-9667-EA4B-986A-9CD8EA818815}"/>
          </ac:spMkLst>
        </pc:spChg>
      </pc:sldChg>
      <pc:sldChg chg="addSp delSp modSp new del mod">
        <pc:chgData name="魏 星达" userId="ca17b13798aa44f7" providerId="LiveId" clId="{D8B5E3FB-3C5E-744C-8B7A-0B9AC8CAAA61}" dt="2021-11-12T08:27:26.594" v="8978" actId="2696"/>
        <pc:sldMkLst>
          <pc:docMk/>
          <pc:sldMk cId="1925476595" sldId="2883"/>
        </pc:sldMkLst>
        <pc:spChg chg="mod">
          <ac:chgData name="魏 星达" userId="ca17b13798aa44f7" providerId="LiveId" clId="{D8B5E3FB-3C5E-744C-8B7A-0B9AC8CAAA61}" dt="2021-11-12T07:41:52.390" v="8783" actId="20577"/>
          <ac:spMkLst>
            <pc:docMk/>
            <pc:sldMk cId="1925476595" sldId="2883"/>
            <ac:spMk id="2" creationId="{3F0C6D34-EA6A-6B45-A579-DEBABAB2CB70}"/>
          </ac:spMkLst>
        </pc:spChg>
        <pc:spChg chg="del mod">
          <ac:chgData name="魏 星达" userId="ca17b13798aa44f7" providerId="LiveId" clId="{D8B5E3FB-3C5E-744C-8B7A-0B9AC8CAAA61}" dt="2021-11-12T07:51:17.908" v="8934" actId="478"/>
          <ac:spMkLst>
            <pc:docMk/>
            <pc:sldMk cId="1925476595" sldId="2883"/>
            <ac:spMk id="3" creationId="{DC668F43-A5ED-B243-A550-3EA49C413F8F}"/>
          </ac:spMkLst>
        </pc:spChg>
        <pc:spChg chg="add del mod">
          <ac:chgData name="魏 星达" userId="ca17b13798aa44f7" providerId="LiveId" clId="{D8B5E3FB-3C5E-744C-8B7A-0B9AC8CAAA61}" dt="2021-11-12T08:27:01.250" v="8965" actId="478"/>
          <ac:spMkLst>
            <pc:docMk/>
            <pc:sldMk cId="1925476595" sldId="2883"/>
            <ac:spMk id="6" creationId="{9F5022DD-E78B-AE44-8B61-095EFD63F663}"/>
          </ac:spMkLst>
        </pc:spChg>
        <pc:spChg chg="add del mod">
          <ac:chgData name="魏 星达" userId="ca17b13798aa44f7" providerId="LiveId" clId="{D8B5E3FB-3C5E-744C-8B7A-0B9AC8CAAA61}" dt="2021-11-12T08:27:01.250" v="8965" actId="478"/>
          <ac:spMkLst>
            <pc:docMk/>
            <pc:sldMk cId="1925476595" sldId="2883"/>
            <ac:spMk id="7" creationId="{15E0C32D-37CB-9C43-8777-C661E223D0F3}"/>
          </ac:spMkLst>
        </pc:spChg>
        <pc:spChg chg="add mod">
          <ac:chgData name="魏 星达" userId="ca17b13798aa44f7" providerId="LiveId" clId="{D8B5E3FB-3C5E-744C-8B7A-0B9AC8CAAA61}" dt="2021-11-12T08:27:16.498" v="8977" actId="20577"/>
          <ac:spMkLst>
            <pc:docMk/>
            <pc:sldMk cId="1925476595" sldId="2883"/>
            <ac:spMk id="13" creationId="{C9075C84-0B3A-5948-8218-CDDFF0095492}"/>
          </ac:spMkLst>
        </pc:spChg>
        <pc:picChg chg="add mod">
          <ac:chgData name="魏 星达" userId="ca17b13798aa44f7" providerId="LiveId" clId="{D8B5E3FB-3C5E-744C-8B7A-0B9AC8CAAA61}" dt="2021-11-12T07:45:22.531" v="8787" actId="1076"/>
          <ac:picMkLst>
            <pc:docMk/>
            <pc:sldMk cId="1925476595" sldId="2883"/>
            <ac:picMk id="5" creationId="{7E2A6059-D337-ED4A-8DA0-44690B3927D5}"/>
          </ac:picMkLst>
        </pc:picChg>
        <pc:picChg chg="add del mod">
          <ac:chgData name="魏 星达" userId="ca17b13798aa44f7" providerId="LiveId" clId="{D8B5E3FB-3C5E-744C-8B7A-0B9AC8CAAA61}" dt="2021-11-12T08:27:01.250" v="8965" actId="478"/>
          <ac:picMkLst>
            <pc:docMk/>
            <pc:sldMk cId="1925476595" sldId="2883"/>
            <ac:picMk id="8" creationId="{63FC0972-F949-3B4C-AEE7-E69A4069C55C}"/>
          </ac:picMkLst>
        </pc:picChg>
        <pc:picChg chg="add del mod">
          <ac:chgData name="魏 星达" userId="ca17b13798aa44f7" providerId="LiveId" clId="{D8B5E3FB-3C5E-744C-8B7A-0B9AC8CAAA61}" dt="2021-11-12T08:27:01.250" v="8965" actId="478"/>
          <ac:picMkLst>
            <pc:docMk/>
            <pc:sldMk cId="1925476595" sldId="2883"/>
            <ac:picMk id="9" creationId="{25F3DADD-720C-8F4E-83D0-4DDC49404F08}"/>
          </ac:picMkLst>
        </pc:picChg>
        <pc:picChg chg="add del mod">
          <ac:chgData name="魏 星达" userId="ca17b13798aa44f7" providerId="LiveId" clId="{D8B5E3FB-3C5E-744C-8B7A-0B9AC8CAAA61}" dt="2021-11-12T08:27:01.250" v="8965" actId="478"/>
          <ac:picMkLst>
            <pc:docMk/>
            <pc:sldMk cId="1925476595" sldId="2883"/>
            <ac:picMk id="10" creationId="{D23060BE-52A6-2745-BE3C-A01DD00381E7}"/>
          </ac:picMkLst>
        </pc:picChg>
        <pc:picChg chg="add del mod">
          <ac:chgData name="魏 星达" userId="ca17b13798aa44f7" providerId="LiveId" clId="{D8B5E3FB-3C5E-744C-8B7A-0B9AC8CAAA61}" dt="2021-11-12T08:27:01.250" v="8965" actId="478"/>
          <ac:picMkLst>
            <pc:docMk/>
            <pc:sldMk cId="1925476595" sldId="2883"/>
            <ac:picMk id="11" creationId="{E248BD95-1CC7-AC4E-A7F3-A8467531D97D}"/>
          </ac:picMkLst>
        </pc:picChg>
        <pc:picChg chg="add del mod">
          <ac:chgData name="魏 星达" userId="ca17b13798aa44f7" providerId="LiveId" clId="{D8B5E3FB-3C5E-744C-8B7A-0B9AC8CAAA61}" dt="2021-11-12T08:27:01.250" v="8965" actId="478"/>
          <ac:picMkLst>
            <pc:docMk/>
            <pc:sldMk cId="1925476595" sldId="2883"/>
            <ac:picMk id="12" creationId="{7696E692-EBD2-A540-8AD1-52737BA791A0}"/>
          </ac:picMkLst>
        </pc:picChg>
      </pc:sldChg>
      <pc:sldChg chg="add del">
        <pc:chgData name="魏 星达" userId="ca17b13798aa44f7" providerId="LiveId" clId="{D8B5E3FB-3C5E-744C-8B7A-0B9AC8CAAA61}" dt="2021-11-12T07:40:50.164" v="8679"/>
        <pc:sldMkLst>
          <pc:docMk/>
          <pc:sldMk cId="3579370791" sldId="2883"/>
        </pc:sldMkLst>
      </pc:sldChg>
      <pc:sldChg chg="addSp delSp modSp add mod">
        <pc:chgData name="魏 星达" userId="ca17b13798aa44f7" providerId="LiveId" clId="{D8B5E3FB-3C5E-744C-8B7A-0B9AC8CAAA61}" dt="2021-11-12T08:31:07.558" v="9438" actId="20577"/>
        <pc:sldMkLst>
          <pc:docMk/>
          <pc:sldMk cId="893179743" sldId="2884"/>
        </pc:sldMkLst>
        <pc:spChg chg="mod">
          <ac:chgData name="魏 星达" userId="ca17b13798aa44f7" providerId="LiveId" clId="{D8B5E3FB-3C5E-744C-8B7A-0B9AC8CAAA61}" dt="2021-11-12T08:28:15.023" v="8987" actId="20577"/>
          <ac:spMkLst>
            <pc:docMk/>
            <pc:sldMk cId="893179743" sldId="2884"/>
            <ac:spMk id="2" creationId="{3F0C6D34-EA6A-6B45-A579-DEBABAB2CB70}"/>
          </ac:spMkLst>
        </pc:spChg>
        <pc:spChg chg="del mod">
          <ac:chgData name="魏 星达" userId="ca17b13798aa44f7" providerId="LiveId" clId="{D8B5E3FB-3C5E-744C-8B7A-0B9AC8CAAA61}" dt="2021-11-12T08:29:14.056" v="9036" actId="478"/>
          <ac:spMkLst>
            <pc:docMk/>
            <pc:sldMk cId="893179743" sldId="2884"/>
            <ac:spMk id="6" creationId="{9F5022DD-E78B-AE44-8B61-095EFD63F663}"/>
          </ac:spMkLst>
        </pc:spChg>
        <pc:spChg chg="del mod">
          <ac:chgData name="魏 星达" userId="ca17b13798aa44f7" providerId="LiveId" clId="{D8B5E3FB-3C5E-744C-8B7A-0B9AC8CAAA61}" dt="2021-11-12T08:29:14.056" v="9036" actId="478"/>
          <ac:spMkLst>
            <pc:docMk/>
            <pc:sldMk cId="893179743" sldId="2884"/>
            <ac:spMk id="7" creationId="{15E0C32D-37CB-9C43-8777-C661E223D0F3}"/>
          </ac:spMkLst>
        </pc:spChg>
        <pc:spChg chg="add mod">
          <ac:chgData name="魏 星达" userId="ca17b13798aa44f7" providerId="LiveId" clId="{D8B5E3FB-3C5E-744C-8B7A-0B9AC8CAAA61}" dt="2021-11-12T08:31:07.558" v="9438" actId="20577"/>
          <ac:spMkLst>
            <pc:docMk/>
            <pc:sldMk cId="893179743" sldId="2884"/>
            <ac:spMk id="13" creationId="{1E0811E4-C310-3043-858A-E319DF7B9E4E}"/>
          </ac:spMkLst>
        </pc:spChg>
        <pc:picChg chg="del mod">
          <ac:chgData name="魏 星达" userId="ca17b13798aa44f7" providerId="LiveId" clId="{D8B5E3FB-3C5E-744C-8B7A-0B9AC8CAAA61}" dt="2021-11-12T08:29:14.056" v="9036" actId="478"/>
          <ac:picMkLst>
            <pc:docMk/>
            <pc:sldMk cId="893179743" sldId="2884"/>
            <ac:picMk id="8" creationId="{63FC0972-F949-3B4C-AEE7-E69A4069C55C}"/>
          </ac:picMkLst>
        </pc:picChg>
        <pc:picChg chg="del mod">
          <ac:chgData name="魏 星达" userId="ca17b13798aa44f7" providerId="LiveId" clId="{D8B5E3FB-3C5E-744C-8B7A-0B9AC8CAAA61}" dt="2021-11-12T08:29:14.056" v="9036" actId="478"/>
          <ac:picMkLst>
            <pc:docMk/>
            <pc:sldMk cId="893179743" sldId="2884"/>
            <ac:picMk id="9" creationId="{25F3DADD-720C-8F4E-83D0-4DDC49404F08}"/>
          </ac:picMkLst>
        </pc:picChg>
        <pc:picChg chg="del mod">
          <ac:chgData name="魏 星达" userId="ca17b13798aa44f7" providerId="LiveId" clId="{D8B5E3FB-3C5E-744C-8B7A-0B9AC8CAAA61}" dt="2021-11-12T08:29:14.056" v="9036" actId="478"/>
          <ac:picMkLst>
            <pc:docMk/>
            <pc:sldMk cId="893179743" sldId="2884"/>
            <ac:picMk id="10" creationId="{D23060BE-52A6-2745-BE3C-A01DD00381E7}"/>
          </ac:picMkLst>
        </pc:picChg>
        <pc:picChg chg="del mod">
          <ac:chgData name="魏 星达" userId="ca17b13798aa44f7" providerId="LiveId" clId="{D8B5E3FB-3C5E-744C-8B7A-0B9AC8CAAA61}" dt="2021-11-12T08:29:14.056" v="9036" actId="478"/>
          <ac:picMkLst>
            <pc:docMk/>
            <pc:sldMk cId="893179743" sldId="2884"/>
            <ac:picMk id="11" creationId="{E248BD95-1CC7-AC4E-A7F3-A8467531D97D}"/>
          </ac:picMkLst>
        </pc:picChg>
        <pc:picChg chg="del mod">
          <ac:chgData name="魏 星达" userId="ca17b13798aa44f7" providerId="LiveId" clId="{D8B5E3FB-3C5E-744C-8B7A-0B9AC8CAAA61}" dt="2021-11-12T08:29:14.056" v="9036" actId="478"/>
          <ac:picMkLst>
            <pc:docMk/>
            <pc:sldMk cId="893179743" sldId="2884"/>
            <ac:picMk id="12" creationId="{7696E692-EBD2-A540-8AD1-52737BA791A0}"/>
          </ac:picMkLst>
        </pc:picChg>
      </pc:sldChg>
      <pc:sldChg chg="addSp delSp modSp add mod">
        <pc:chgData name="魏 星达" userId="ca17b13798aa44f7" providerId="LiveId" clId="{D8B5E3FB-3C5E-744C-8B7A-0B9AC8CAAA61}" dt="2021-11-12T09:06:09.632" v="11114" actId="20577"/>
        <pc:sldMkLst>
          <pc:docMk/>
          <pc:sldMk cId="4171540486" sldId="2885"/>
        </pc:sldMkLst>
        <pc:spChg chg="mod">
          <ac:chgData name="魏 星达" userId="ca17b13798aa44f7" providerId="LiveId" clId="{D8B5E3FB-3C5E-744C-8B7A-0B9AC8CAAA61}" dt="2021-11-12T09:06:09.632" v="11114" actId="20577"/>
          <ac:spMkLst>
            <pc:docMk/>
            <pc:sldMk cId="4171540486" sldId="2885"/>
            <ac:spMk id="2" creationId="{3F0C6D34-EA6A-6B45-A579-DEBABAB2CB70}"/>
          </ac:spMkLst>
        </pc:spChg>
        <pc:spChg chg="add mod">
          <ac:chgData name="魏 星达" userId="ca17b13798aa44f7" providerId="LiveId" clId="{D8B5E3FB-3C5E-744C-8B7A-0B9AC8CAAA61}" dt="2021-11-12T08:41:10.876" v="9766" actId="1038"/>
          <ac:spMkLst>
            <pc:docMk/>
            <pc:sldMk cId="4171540486" sldId="2885"/>
            <ac:spMk id="3" creationId="{D521D074-A5DE-BB44-87D1-F2BE2F9B0159}"/>
          </ac:spMkLst>
        </pc:spChg>
        <pc:spChg chg="mod">
          <ac:chgData name="魏 星达" userId="ca17b13798aa44f7" providerId="LiveId" clId="{D8B5E3FB-3C5E-744C-8B7A-0B9AC8CAAA61}" dt="2021-11-12T08:41:10.876" v="9766" actId="1038"/>
          <ac:spMkLst>
            <pc:docMk/>
            <pc:sldMk cId="4171540486" sldId="2885"/>
            <ac:spMk id="4" creationId="{22E64900-C47C-FE46-887F-C74F4F4577ED}"/>
          </ac:spMkLst>
        </pc:spChg>
        <pc:spChg chg="mod">
          <ac:chgData name="魏 星达" userId="ca17b13798aa44f7" providerId="LiveId" clId="{D8B5E3FB-3C5E-744C-8B7A-0B9AC8CAAA61}" dt="2021-11-12T08:41:10.876" v="9766" actId="1038"/>
          <ac:spMkLst>
            <pc:docMk/>
            <pc:sldMk cId="4171540486" sldId="2885"/>
            <ac:spMk id="6" creationId="{9F5022DD-E78B-AE44-8B61-095EFD63F663}"/>
          </ac:spMkLst>
        </pc:spChg>
        <pc:spChg chg="mod">
          <ac:chgData name="魏 星达" userId="ca17b13798aa44f7" providerId="LiveId" clId="{D8B5E3FB-3C5E-744C-8B7A-0B9AC8CAAA61}" dt="2021-11-12T08:41:10.876" v="9766" actId="1038"/>
          <ac:spMkLst>
            <pc:docMk/>
            <pc:sldMk cId="4171540486" sldId="2885"/>
            <ac:spMk id="7" creationId="{15E0C32D-37CB-9C43-8777-C661E223D0F3}"/>
          </ac:spMkLst>
        </pc:spChg>
        <pc:spChg chg="mod">
          <ac:chgData name="魏 星达" userId="ca17b13798aa44f7" providerId="LiveId" clId="{D8B5E3FB-3C5E-744C-8B7A-0B9AC8CAAA61}" dt="2021-11-12T08:34:05.678" v="9471" actId="14100"/>
          <ac:spMkLst>
            <pc:docMk/>
            <pc:sldMk cId="4171540486" sldId="2885"/>
            <ac:spMk id="13" creationId="{1E0811E4-C310-3043-858A-E319DF7B9E4E}"/>
          </ac:spMkLst>
        </pc:spChg>
        <pc:spChg chg="add mod">
          <ac:chgData name="魏 星达" userId="ca17b13798aa44f7" providerId="LiveId" clId="{D8B5E3FB-3C5E-744C-8B7A-0B9AC8CAAA61}" dt="2021-11-12T08:41:10.876" v="9766" actId="1038"/>
          <ac:spMkLst>
            <pc:docMk/>
            <pc:sldMk cId="4171540486" sldId="2885"/>
            <ac:spMk id="14" creationId="{A696A3E2-EC39-7B4A-ABCB-0B3EEEE588BE}"/>
          </ac:spMkLst>
        </pc:spChg>
        <pc:spChg chg="add mod">
          <ac:chgData name="魏 星达" userId="ca17b13798aa44f7" providerId="LiveId" clId="{D8B5E3FB-3C5E-744C-8B7A-0B9AC8CAAA61}" dt="2021-11-12T08:41:10.876" v="9766" actId="1038"/>
          <ac:spMkLst>
            <pc:docMk/>
            <pc:sldMk cId="4171540486" sldId="2885"/>
            <ac:spMk id="15" creationId="{ABD596D2-ED2C-9E41-B920-D665062C8BD5}"/>
          </ac:spMkLst>
        </pc:spChg>
        <pc:spChg chg="add mod">
          <ac:chgData name="魏 星达" userId="ca17b13798aa44f7" providerId="LiveId" clId="{D8B5E3FB-3C5E-744C-8B7A-0B9AC8CAAA61}" dt="2021-11-12T08:41:10.876" v="9766" actId="1038"/>
          <ac:spMkLst>
            <pc:docMk/>
            <pc:sldMk cId="4171540486" sldId="2885"/>
            <ac:spMk id="16" creationId="{F586EDAD-978E-7E48-9FA9-59A71AC890FB}"/>
          </ac:spMkLst>
        </pc:spChg>
        <pc:spChg chg="add mod">
          <ac:chgData name="魏 星达" userId="ca17b13798aa44f7" providerId="LiveId" clId="{D8B5E3FB-3C5E-744C-8B7A-0B9AC8CAAA61}" dt="2021-11-12T08:41:10.876" v="9766" actId="1038"/>
          <ac:spMkLst>
            <pc:docMk/>
            <pc:sldMk cId="4171540486" sldId="2885"/>
            <ac:spMk id="17" creationId="{D2136D70-C18F-5245-817B-550F202B7150}"/>
          </ac:spMkLst>
        </pc:spChg>
        <pc:spChg chg="add mod">
          <ac:chgData name="魏 星达" userId="ca17b13798aa44f7" providerId="LiveId" clId="{D8B5E3FB-3C5E-744C-8B7A-0B9AC8CAAA61}" dt="2021-11-12T08:41:10.876" v="9766" actId="1038"/>
          <ac:spMkLst>
            <pc:docMk/>
            <pc:sldMk cId="4171540486" sldId="2885"/>
            <ac:spMk id="18" creationId="{6C3A32C5-F950-8947-915E-37CE34E20991}"/>
          </ac:spMkLst>
        </pc:spChg>
        <pc:spChg chg="add mod">
          <ac:chgData name="魏 星达" userId="ca17b13798aa44f7" providerId="LiveId" clId="{D8B5E3FB-3C5E-744C-8B7A-0B9AC8CAAA61}" dt="2021-11-12T08:41:10.876" v="9766" actId="1038"/>
          <ac:spMkLst>
            <pc:docMk/>
            <pc:sldMk cId="4171540486" sldId="2885"/>
            <ac:spMk id="19" creationId="{74C7A0B2-91A1-C945-9000-EA14DC7D324F}"/>
          </ac:spMkLst>
        </pc:spChg>
        <pc:spChg chg="add mod">
          <ac:chgData name="魏 星达" userId="ca17b13798aa44f7" providerId="LiveId" clId="{D8B5E3FB-3C5E-744C-8B7A-0B9AC8CAAA61}" dt="2021-11-12T08:41:10.876" v="9766" actId="1038"/>
          <ac:spMkLst>
            <pc:docMk/>
            <pc:sldMk cId="4171540486" sldId="2885"/>
            <ac:spMk id="20" creationId="{6831FA06-103B-AD4A-B5BF-D18544180BB5}"/>
          </ac:spMkLst>
        </pc:spChg>
        <pc:spChg chg="add mod">
          <ac:chgData name="魏 星达" userId="ca17b13798aa44f7" providerId="LiveId" clId="{D8B5E3FB-3C5E-744C-8B7A-0B9AC8CAAA61}" dt="2021-11-12T08:41:10.876" v="9766" actId="1038"/>
          <ac:spMkLst>
            <pc:docMk/>
            <pc:sldMk cId="4171540486" sldId="2885"/>
            <ac:spMk id="21" creationId="{77145C18-793E-8E47-A145-D130F0F2869D}"/>
          </ac:spMkLst>
        </pc:spChg>
        <pc:spChg chg="add mod">
          <ac:chgData name="魏 星达" userId="ca17b13798aa44f7" providerId="LiveId" clId="{D8B5E3FB-3C5E-744C-8B7A-0B9AC8CAAA61}" dt="2021-11-12T08:41:10.876" v="9766" actId="1038"/>
          <ac:spMkLst>
            <pc:docMk/>
            <pc:sldMk cId="4171540486" sldId="2885"/>
            <ac:spMk id="22" creationId="{1865551A-38F3-894D-AE00-4A5DAA87C7B1}"/>
          </ac:spMkLst>
        </pc:spChg>
        <pc:spChg chg="add mod">
          <ac:chgData name="魏 星达" userId="ca17b13798aa44f7" providerId="LiveId" clId="{D8B5E3FB-3C5E-744C-8B7A-0B9AC8CAAA61}" dt="2021-11-12T08:41:10.876" v="9766" actId="1038"/>
          <ac:spMkLst>
            <pc:docMk/>
            <pc:sldMk cId="4171540486" sldId="2885"/>
            <ac:spMk id="23" creationId="{8525A4F5-E994-9B44-8329-EAB1DECDB5F2}"/>
          </ac:spMkLst>
        </pc:spChg>
        <pc:spChg chg="add del mod">
          <ac:chgData name="魏 星达" userId="ca17b13798aa44f7" providerId="LiveId" clId="{D8B5E3FB-3C5E-744C-8B7A-0B9AC8CAAA61}" dt="2021-11-12T08:40:27.483" v="9698"/>
          <ac:spMkLst>
            <pc:docMk/>
            <pc:sldMk cId="4171540486" sldId="2885"/>
            <ac:spMk id="24" creationId="{FD3F6BB0-73AE-4340-A144-2593022E7C74}"/>
          </ac:spMkLst>
        </pc:spChg>
        <pc:picChg chg="mod">
          <ac:chgData name="魏 星达" userId="ca17b13798aa44f7" providerId="LiveId" clId="{D8B5E3FB-3C5E-744C-8B7A-0B9AC8CAAA61}" dt="2021-11-12T08:41:10.876" v="9766" actId="1038"/>
          <ac:picMkLst>
            <pc:docMk/>
            <pc:sldMk cId="4171540486" sldId="2885"/>
            <ac:picMk id="8" creationId="{63FC0972-F949-3B4C-AEE7-E69A4069C55C}"/>
          </ac:picMkLst>
        </pc:picChg>
        <pc:picChg chg="mod">
          <ac:chgData name="魏 星达" userId="ca17b13798aa44f7" providerId="LiveId" clId="{D8B5E3FB-3C5E-744C-8B7A-0B9AC8CAAA61}" dt="2021-11-12T08:41:10.876" v="9766" actId="1038"/>
          <ac:picMkLst>
            <pc:docMk/>
            <pc:sldMk cId="4171540486" sldId="2885"/>
            <ac:picMk id="9" creationId="{25F3DADD-720C-8F4E-83D0-4DDC49404F08}"/>
          </ac:picMkLst>
        </pc:picChg>
        <pc:picChg chg="mod">
          <ac:chgData name="魏 星达" userId="ca17b13798aa44f7" providerId="LiveId" clId="{D8B5E3FB-3C5E-744C-8B7A-0B9AC8CAAA61}" dt="2021-11-12T08:41:10.876" v="9766" actId="1038"/>
          <ac:picMkLst>
            <pc:docMk/>
            <pc:sldMk cId="4171540486" sldId="2885"/>
            <ac:picMk id="10" creationId="{D23060BE-52A6-2745-BE3C-A01DD00381E7}"/>
          </ac:picMkLst>
        </pc:picChg>
        <pc:picChg chg="mod">
          <ac:chgData name="魏 星达" userId="ca17b13798aa44f7" providerId="LiveId" clId="{D8B5E3FB-3C5E-744C-8B7A-0B9AC8CAAA61}" dt="2021-11-12T08:41:10.876" v="9766" actId="1038"/>
          <ac:picMkLst>
            <pc:docMk/>
            <pc:sldMk cId="4171540486" sldId="2885"/>
            <ac:picMk id="11" creationId="{E248BD95-1CC7-AC4E-A7F3-A8467531D97D}"/>
          </ac:picMkLst>
        </pc:picChg>
        <pc:picChg chg="mod">
          <ac:chgData name="魏 星达" userId="ca17b13798aa44f7" providerId="LiveId" clId="{D8B5E3FB-3C5E-744C-8B7A-0B9AC8CAAA61}" dt="2021-11-12T08:41:10.876" v="9766" actId="1038"/>
          <ac:picMkLst>
            <pc:docMk/>
            <pc:sldMk cId="4171540486" sldId="2885"/>
            <ac:picMk id="12" creationId="{7696E692-EBD2-A540-8AD1-52737BA791A0}"/>
          </ac:picMkLst>
        </pc:picChg>
      </pc:sldChg>
      <pc:sldChg chg="addSp delSp modSp new mod">
        <pc:chgData name="魏 星达" userId="ca17b13798aa44f7" providerId="LiveId" clId="{D8B5E3FB-3C5E-744C-8B7A-0B9AC8CAAA61}" dt="2021-11-12T09:06:14.955" v="11115"/>
        <pc:sldMkLst>
          <pc:docMk/>
          <pc:sldMk cId="3045950767" sldId="2886"/>
        </pc:sldMkLst>
        <pc:spChg chg="mod">
          <ac:chgData name="魏 星达" userId="ca17b13798aa44f7" providerId="LiveId" clId="{D8B5E3FB-3C5E-744C-8B7A-0B9AC8CAAA61}" dt="2021-11-12T09:06:14.955" v="11115"/>
          <ac:spMkLst>
            <pc:docMk/>
            <pc:sldMk cId="3045950767" sldId="2886"/>
            <ac:spMk id="2" creationId="{D07727B6-C2A9-E845-A2BF-51AC4907DEBF}"/>
          </ac:spMkLst>
        </pc:spChg>
        <pc:spChg chg="mod">
          <ac:chgData name="魏 星达" userId="ca17b13798aa44f7" providerId="LiveId" clId="{D8B5E3FB-3C5E-744C-8B7A-0B9AC8CAAA61}" dt="2021-11-12T09:04:53.441" v="11078"/>
          <ac:spMkLst>
            <pc:docMk/>
            <pc:sldMk cId="3045950767" sldId="2886"/>
            <ac:spMk id="3" creationId="{8E71B443-0925-614B-8F14-88D65EAE56F2}"/>
          </ac:spMkLst>
        </pc:spChg>
        <pc:spChg chg="mod">
          <ac:chgData name="魏 星达" userId="ca17b13798aa44f7" providerId="LiveId" clId="{D8B5E3FB-3C5E-744C-8B7A-0B9AC8CAAA61}" dt="2021-11-12T08:43:16.531" v="9920" actId="1076"/>
          <ac:spMkLst>
            <pc:docMk/>
            <pc:sldMk cId="3045950767" sldId="2886"/>
            <ac:spMk id="4" creationId="{D05D2120-EEAA-554A-85B0-70496F6E8D78}"/>
          </ac:spMkLst>
        </pc:spChg>
        <pc:spChg chg="add del mod">
          <ac:chgData name="魏 星达" userId="ca17b13798aa44f7" providerId="LiveId" clId="{D8B5E3FB-3C5E-744C-8B7A-0B9AC8CAAA61}" dt="2021-11-12T09:05:06.158" v="11079" actId="478"/>
          <ac:spMkLst>
            <pc:docMk/>
            <pc:sldMk cId="3045950767" sldId="2886"/>
            <ac:spMk id="5" creationId="{0FD7F423-006D-5B4A-86DB-5688AC45DB01}"/>
          </ac:spMkLst>
        </pc:spChg>
        <pc:spChg chg="add del mod">
          <ac:chgData name="魏 星达" userId="ca17b13798aa44f7" providerId="LiveId" clId="{D8B5E3FB-3C5E-744C-8B7A-0B9AC8CAAA61}" dt="2021-11-12T09:05:06.158" v="11079" actId="478"/>
          <ac:spMkLst>
            <pc:docMk/>
            <pc:sldMk cId="3045950767" sldId="2886"/>
            <ac:spMk id="6" creationId="{EF2436A2-39E8-714B-9264-1926C2B301A4}"/>
          </ac:spMkLst>
        </pc:spChg>
        <pc:spChg chg="add del mod">
          <ac:chgData name="魏 星达" userId="ca17b13798aa44f7" providerId="LiveId" clId="{D8B5E3FB-3C5E-744C-8B7A-0B9AC8CAAA61}" dt="2021-11-12T09:05:06.158" v="11079" actId="478"/>
          <ac:spMkLst>
            <pc:docMk/>
            <pc:sldMk cId="3045950767" sldId="2886"/>
            <ac:spMk id="7" creationId="{FAED5807-22E7-F643-B708-A8C725E32316}"/>
          </ac:spMkLst>
        </pc:spChg>
        <pc:spChg chg="add del mod">
          <ac:chgData name="魏 星达" userId="ca17b13798aa44f7" providerId="LiveId" clId="{D8B5E3FB-3C5E-744C-8B7A-0B9AC8CAAA61}" dt="2021-11-12T09:05:06.158" v="11079" actId="478"/>
          <ac:spMkLst>
            <pc:docMk/>
            <pc:sldMk cId="3045950767" sldId="2886"/>
            <ac:spMk id="8" creationId="{8F0BF08C-F56B-ED4E-952A-AC86F6CB4E04}"/>
          </ac:spMkLst>
        </pc:spChg>
        <pc:spChg chg="add del mod">
          <ac:chgData name="魏 星达" userId="ca17b13798aa44f7" providerId="LiveId" clId="{D8B5E3FB-3C5E-744C-8B7A-0B9AC8CAAA61}" dt="2021-11-12T09:05:06.158" v="11079" actId="478"/>
          <ac:spMkLst>
            <pc:docMk/>
            <pc:sldMk cId="3045950767" sldId="2886"/>
            <ac:spMk id="9" creationId="{CBBE282D-6A16-DC46-8805-0E8DE2740D49}"/>
          </ac:spMkLst>
        </pc:spChg>
        <pc:spChg chg="add del mod">
          <ac:chgData name="魏 星达" userId="ca17b13798aa44f7" providerId="LiveId" clId="{D8B5E3FB-3C5E-744C-8B7A-0B9AC8CAAA61}" dt="2021-11-12T09:05:06.158" v="11079" actId="478"/>
          <ac:spMkLst>
            <pc:docMk/>
            <pc:sldMk cId="3045950767" sldId="2886"/>
            <ac:spMk id="10" creationId="{0D412B3F-8DCB-2849-9AC2-81CBF4AA1FBA}"/>
          </ac:spMkLst>
        </pc:spChg>
        <pc:spChg chg="add del mod">
          <ac:chgData name="魏 星达" userId="ca17b13798aa44f7" providerId="LiveId" clId="{D8B5E3FB-3C5E-744C-8B7A-0B9AC8CAAA61}" dt="2021-11-12T08:46:03.712" v="10138"/>
          <ac:spMkLst>
            <pc:docMk/>
            <pc:sldMk cId="3045950767" sldId="2886"/>
            <ac:spMk id="11" creationId="{3D7E7162-6AAF-2647-B863-AAC41F0CC9BD}"/>
          </ac:spMkLst>
        </pc:spChg>
        <pc:spChg chg="add del mod">
          <ac:chgData name="魏 星达" userId="ca17b13798aa44f7" providerId="LiveId" clId="{D8B5E3FB-3C5E-744C-8B7A-0B9AC8CAAA61}" dt="2021-11-12T08:46:03.712" v="10138"/>
          <ac:spMkLst>
            <pc:docMk/>
            <pc:sldMk cId="3045950767" sldId="2886"/>
            <ac:spMk id="12" creationId="{5A0C53AF-85D9-C64F-89C7-7608B8C55412}"/>
          </ac:spMkLst>
        </pc:spChg>
        <pc:spChg chg="add del mod">
          <ac:chgData name="魏 星达" userId="ca17b13798aa44f7" providerId="LiveId" clId="{D8B5E3FB-3C5E-744C-8B7A-0B9AC8CAAA61}" dt="2021-11-12T08:46:03.712" v="10138"/>
          <ac:spMkLst>
            <pc:docMk/>
            <pc:sldMk cId="3045950767" sldId="2886"/>
            <ac:spMk id="13" creationId="{DF30089F-4F23-4744-A3DF-6FB0EEBC6DB9}"/>
          </ac:spMkLst>
        </pc:spChg>
        <pc:spChg chg="add del mod">
          <ac:chgData name="魏 星达" userId="ca17b13798aa44f7" providerId="LiveId" clId="{D8B5E3FB-3C5E-744C-8B7A-0B9AC8CAAA61}" dt="2021-11-12T08:46:03.712" v="10138"/>
          <ac:spMkLst>
            <pc:docMk/>
            <pc:sldMk cId="3045950767" sldId="2886"/>
            <ac:spMk id="14" creationId="{340DE78A-98B1-3042-A0DA-BF9A8995B0CE}"/>
          </ac:spMkLst>
        </pc:spChg>
        <pc:spChg chg="add del mod">
          <ac:chgData name="魏 星达" userId="ca17b13798aa44f7" providerId="LiveId" clId="{D8B5E3FB-3C5E-744C-8B7A-0B9AC8CAAA61}" dt="2021-11-12T08:46:03.712" v="10138"/>
          <ac:spMkLst>
            <pc:docMk/>
            <pc:sldMk cId="3045950767" sldId="2886"/>
            <ac:spMk id="15" creationId="{43278C43-F9EE-9E46-A23F-67F1166BF20C}"/>
          </ac:spMkLst>
        </pc:spChg>
        <pc:spChg chg="add del mod">
          <ac:chgData name="魏 星达" userId="ca17b13798aa44f7" providerId="LiveId" clId="{D8B5E3FB-3C5E-744C-8B7A-0B9AC8CAAA61}" dt="2021-11-12T08:46:03.712" v="10138"/>
          <ac:spMkLst>
            <pc:docMk/>
            <pc:sldMk cId="3045950767" sldId="2886"/>
            <ac:spMk id="16" creationId="{8E87A138-6FDD-1F4D-AA94-C5D506FA05E7}"/>
          </ac:spMkLst>
        </pc:spChg>
        <pc:spChg chg="add mod">
          <ac:chgData name="魏 星达" userId="ca17b13798aa44f7" providerId="LiveId" clId="{D8B5E3FB-3C5E-744C-8B7A-0B9AC8CAAA61}" dt="2021-11-12T09:05:06.459" v="11080"/>
          <ac:spMkLst>
            <pc:docMk/>
            <pc:sldMk cId="3045950767" sldId="2886"/>
            <ac:spMk id="18" creationId="{125DCDFB-3066-7F4F-A7A1-7175F922A3FD}"/>
          </ac:spMkLst>
        </pc:spChg>
        <pc:spChg chg="add mod">
          <ac:chgData name="魏 星达" userId="ca17b13798aa44f7" providerId="LiveId" clId="{D8B5E3FB-3C5E-744C-8B7A-0B9AC8CAAA61}" dt="2021-11-12T09:05:06.459" v="11080"/>
          <ac:spMkLst>
            <pc:docMk/>
            <pc:sldMk cId="3045950767" sldId="2886"/>
            <ac:spMk id="19" creationId="{8C6431D2-7050-8A4F-A29D-AAF249C136C9}"/>
          </ac:spMkLst>
        </pc:spChg>
        <pc:spChg chg="add mod">
          <ac:chgData name="魏 星达" userId="ca17b13798aa44f7" providerId="LiveId" clId="{D8B5E3FB-3C5E-744C-8B7A-0B9AC8CAAA61}" dt="2021-11-12T09:05:06.459" v="11080"/>
          <ac:spMkLst>
            <pc:docMk/>
            <pc:sldMk cId="3045950767" sldId="2886"/>
            <ac:spMk id="20" creationId="{4955DD58-A9F3-D144-988F-DD96A6A1B110}"/>
          </ac:spMkLst>
        </pc:spChg>
        <pc:spChg chg="add mod">
          <ac:chgData name="魏 星达" userId="ca17b13798aa44f7" providerId="LiveId" clId="{D8B5E3FB-3C5E-744C-8B7A-0B9AC8CAAA61}" dt="2021-11-12T09:05:06.459" v="11080"/>
          <ac:spMkLst>
            <pc:docMk/>
            <pc:sldMk cId="3045950767" sldId="2886"/>
            <ac:spMk id="21" creationId="{A8D4070F-1845-7E4B-9B6A-0347016C00DF}"/>
          </ac:spMkLst>
        </pc:spChg>
        <pc:spChg chg="add mod">
          <ac:chgData name="魏 星达" userId="ca17b13798aa44f7" providerId="LiveId" clId="{D8B5E3FB-3C5E-744C-8B7A-0B9AC8CAAA61}" dt="2021-11-12T09:05:06.459" v="11080"/>
          <ac:spMkLst>
            <pc:docMk/>
            <pc:sldMk cId="3045950767" sldId="2886"/>
            <ac:spMk id="22" creationId="{35AA3D0C-E5D6-294D-96D2-120C57F23EA4}"/>
          </ac:spMkLst>
        </pc:spChg>
        <pc:picChg chg="add del mod">
          <ac:chgData name="魏 星达" userId="ca17b13798aa44f7" providerId="LiveId" clId="{D8B5E3FB-3C5E-744C-8B7A-0B9AC8CAAA61}" dt="2021-11-12T08:46:20.088" v="10145" actId="478"/>
          <ac:picMkLst>
            <pc:docMk/>
            <pc:sldMk cId="3045950767" sldId="2886"/>
            <ac:picMk id="17" creationId="{C9279210-80F0-764F-B1E8-2ED74B253EF3}"/>
          </ac:picMkLst>
        </pc:picChg>
      </pc:sldChg>
      <pc:sldChg chg="addSp delSp modSp add mod modAnim">
        <pc:chgData name="魏 星达" userId="ca17b13798aa44f7" providerId="LiveId" clId="{D8B5E3FB-3C5E-744C-8B7A-0B9AC8CAAA61}" dt="2021-11-12T09:06:21.292" v="11117" actId="1076"/>
        <pc:sldMkLst>
          <pc:docMk/>
          <pc:sldMk cId="1558545928" sldId="2887"/>
        </pc:sldMkLst>
        <pc:spChg chg="mod">
          <ac:chgData name="魏 星达" userId="ca17b13798aa44f7" providerId="LiveId" clId="{D8B5E3FB-3C5E-744C-8B7A-0B9AC8CAAA61}" dt="2021-11-12T09:06:17.662" v="11116"/>
          <ac:spMkLst>
            <pc:docMk/>
            <pc:sldMk cId="1558545928" sldId="2887"/>
            <ac:spMk id="2" creationId="{D07727B6-C2A9-E845-A2BF-51AC4907DEBF}"/>
          </ac:spMkLst>
        </pc:spChg>
        <pc:spChg chg="mod">
          <ac:chgData name="魏 星达" userId="ca17b13798aa44f7" providerId="LiveId" clId="{D8B5E3FB-3C5E-744C-8B7A-0B9AC8CAAA61}" dt="2021-11-12T08:49:41.058" v="10268" actId="20577"/>
          <ac:spMkLst>
            <pc:docMk/>
            <pc:sldMk cId="1558545928" sldId="2887"/>
            <ac:spMk id="3" creationId="{8E71B443-0925-614B-8F14-88D65EAE56F2}"/>
          </ac:spMkLst>
        </pc:spChg>
        <pc:spChg chg="del">
          <ac:chgData name="魏 星达" userId="ca17b13798aa44f7" providerId="LiveId" clId="{D8B5E3FB-3C5E-744C-8B7A-0B9AC8CAAA61}" dt="2021-11-12T08:56:30.055" v="10526" actId="478"/>
          <ac:spMkLst>
            <pc:docMk/>
            <pc:sldMk cId="1558545928" sldId="2887"/>
            <ac:spMk id="5" creationId="{0FD7F423-006D-5B4A-86DB-5688AC45DB01}"/>
          </ac:spMkLst>
        </pc:spChg>
        <pc:spChg chg="del">
          <ac:chgData name="魏 星达" userId="ca17b13798aa44f7" providerId="LiveId" clId="{D8B5E3FB-3C5E-744C-8B7A-0B9AC8CAAA61}" dt="2021-11-12T08:56:30.055" v="10526" actId="478"/>
          <ac:spMkLst>
            <pc:docMk/>
            <pc:sldMk cId="1558545928" sldId="2887"/>
            <ac:spMk id="6" creationId="{EF2436A2-39E8-714B-9264-1926C2B301A4}"/>
          </ac:spMkLst>
        </pc:spChg>
        <pc:spChg chg="del">
          <ac:chgData name="魏 星达" userId="ca17b13798aa44f7" providerId="LiveId" clId="{D8B5E3FB-3C5E-744C-8B7A-0B9AC8CAAA61}" dt="2021-11-12T08:56:30.055" v="10526" actId="478"/>
          <ac:spMkLst>
            <pc:docMk/>
            <pc:sldMk cId="1558545928" sldId="2887"/>
            <ac:spMk id="7" creationId="{FAED5807-22E7-F643-B708-A8C725E32316}"/>
          </ac:spMkLst>
        </pc:spChg>
        <pc:spChg chg="del">
          <ac:chgData name="魏 星达" userId="ca17b13798aa44f7" providerId="LiveId" clId="{D8B5E3FB-3C5E-744C-8B7A-0B9AC8CAAA61}" dt="2021-11-12T08:56:30.055" v="10526" actId="478"/>
          <ac:spMkLst>
            <pc:docMk/>
            <pc:sldMk cId="1558545928" sldId="2887"/>
            <ac:spMk id="8" creationId="{8F0BF08C-F56B-ED4E-952A-AC86F6CB4E04}"/>
          </ac:spMkLst>
        </pc:spChg>
        <pc:spChg chg="del">
          <ac:chgData name="魏 星达" userId="ca17b13798aa44f7" providerId="LiveId" clId="{D8B5E3FB-3C5E-744C-8B7A-0B9AC8CAAA61}" dt="2021-11-12T08:56:33.102" v="10527" actId="478"/>
          <ac:spMkLst>
            <pc:docMk/>
            <pc:sldMk cId="1558545928" sldId="2887"/>
            <ac:spMk id="9" creationId="{CBBE282D-6A16-DC46-8805-0E8DE2740D49}"/>
          </ac:spMkLst>
        </pc:spChg>
        <pc:spChg chg="del">
          <ac:chgData name="魏 星达" userId="ca17b13798aa44f7" providerId="LiveId" clId="{D8B5E3FB-3C5E-744C-8B7A-0B9AC8CAAA61}" dt="2021-11-12T08:56:33.102" v="10527" actId="478"/>
          <ac:spMkLst>
            <pc:docMk/>
            <pc:sldMk cId="1558545928" sldId="2887"/>
            <ac:spMk id="10" creationId="{0D412B3F-8DCB-2849-9AC2-81CBF4AA1FBA}"/>
          </ac:spMkLst>
        </pc:spChg>
        <pc:spChg chg="add mod">
          <ac:chgData name="魏 星达" userId="ca17b13798aa44f7" providerId="LiveId" clId="{D8B5E3FB-3C5E-744C-8B7A-0B9AC8CAAA61}" dt="2021-11-12T08:46:40.805" v="10152" actId="207"/>
          <ac:spMkLst>
            <pc:docMk/>
            <pc:sldMk cId="1558545928" sldId="2887"/>
            <ac:spMk id="11" creationId="{7DB902B1-8FED-FE4D-BE86-4D45D0A33225}"/>
          </ac:spMkLst>
        </pc:spChg>
        <pc:spChg chg="add mod">
          <ac:chgData name="魏 星达" userId="ca17b13798aa44f7" providerId="LiveId" clId="{D8B5E3FB-3C5E-744C-8B7A-0B9AC8CAAA61}" dt="2021-11-12T09:06:21.292" v="11117" actId="1076"/>
          <ac:spMkLst>
            <pc:docMk/>
            <pc:sldMk cId="1558545928" sldId="2887"/>
            <ac:spMk id="13" creationId="{44B1070B-3615-E341-A4F2-3E50832D3059}"/>
          </ac:spMkLst>
        </pc:spChg>
        <pc:spChg chg="add mod">
          <ac:chgData name="魏 星达" userId="ca17b13798aa44f7" providerId="LiveId" clId="{D8B5E3FB-3C5E-744C-8B7A-0B9AC8CAAA61}" dt="2021-11-12T08:56:33.374" v="10528"/>
          <ac:spMkLst>
            <pc:docMk/>
            <pc:sldMk cId="1558545928" sldId="2887"/>
            <ac:spMk id="14" creationId="{FC409470-9B18-F740-AA23-D68F9E359666}"/>
          </ac:spMkLst>
        </pc:spChg>
        <pc:spChg chg="add mod">
          <ac:chgData name="魏 星达" userId="ca17b13798aa44f7" providerId="LiveId" clId="{D8B5E3FB-3C5E-744C-8B7A-0B9AC8CAAA61}" dt="2021-11-12T08:56:33.374" v="10528"/>
          <ac:spMkLst>
            <pc:docMk/>
            <pc:sldMk cId="1558545928" sldId="2887"/>
            <ac:spMk id="15" creationId="{06934E90-7996-7A48-8710-B585CF37047E}"/>
          </ac:spMkLst>
        </pc:spChg>
        <pc:spChg chg="add mod">
          <ac:chgData name="魏 星达" userId="ca17b13798aa44f7" providerId="LiveId" clId="{D8B5E3FB-3C5E-744C-8B7A-0B9AC8CAAA61}" dt="2021-11-12T08:56:33.374" v="10528"/>
          <ac:spMkLst>
            <pc:docMk/>
            <pc:sldMk cId="1558545928" sldId="2887"/>
            <ac:spMk id="16" creationId="{D15C923E-83C2-E144-86ED-4ADF6510265C}"/>
          </ac:spMkLst>
        </pc:spChg>
        <pc:spChg chg="add mod">
          <ac:chgData name="魏 星达" userId="ca17b13798aa44f7" providerId="LiveId" clId="{D8B5E3FB-3C5E-744C-8B7A-0B9AC8CAAA61}" dt="2021-11-12T08:56:33.374" v="10528"/>
          <ac:spMkLst>
            <pc:docMk/>
            <pc:sldMk cId="1558545928" sldId="2887"/>
            <ac:spMk id="18" creationId="{2C6A7D30-651C-DB4E-9855-1A7008132402}"/>
          </ac:spMkLst>
        </pc:spChg>
        <pc:spChg chg="add mod">
          <ac:chgData name="魏 星达" userId="ca17b13798aa44f7" providerId="LiveId" clId="{D8B5E3FB-3C5E-744C-8B7A-0B9AC8CAAA61}" dt="2021-11-12T08:56:33.374" v="10528"/>
          <ac:spMkLst>
            <pc:docMk/>
            <pc:sldMk cId="1558545928" sldId="2887"/>
            <ac:spMk id="19" creationId="{ACFE7225-228C-9F48-A7DC-04D9D01FCE16}"/>
          </ac:spMkLst>
        </pc:spChg>
        <pc:spChg chg="add del mod">
          <ac:chgData name="魏 星达" userId="ca17b13798aa44f7" providerId="LiveId" clId="{D8B5E3FB-3C5E-744C-8B7A-0B9AC8CAAA61}" dt="2021-11-12T08:56:36.316" v="10529" actId="478"/>
          <ac:spMkLst>
            <pc:docMk/>
            <pc:sldMk cId="1558545928" sldId="2887"/>
            <ac:spMk id="20" creationId="{D238B6E2-0B34-3F47-9C12-D12B0CF24B32}"/>
          </ac:spMkLst>
        </pc:spChg>
        <pc:spChg chg="add del mod">
          <ac:chgData name="魏 星达" userId="ca17b13798aa44f7" providerId="LiveId" clId="{D8B5E3FB-3C5E-744C-8B7A-0B9AC8CAAA61}" dt="2021-11-12T08:56:36.316" v="10529" actId="478"/>
          <ac:spMkLst>
            <pc:docMk/>
            <pc:sldMk cId="1558545928" sldId="2887"/>
            <ac:spMk id="21" creationId="{823A4782-4683-E143-9484-0E912DAD0A69}"/>
          </ac:spMkLst>
        </pc:spChg>
        <pc:picChg chg="mod">
          <ac:chgData name="魏 星达" userId="ca17b13798aa44f7" providerId="LiveId" clId="{D8B5E3FB-3C5E-744C-8B7A-0B9AC8CAAA61}" dt="2021-11-12T08:46:36.576" v="10150" actId="1076"/>
          <ac:picMkLst>
            <pc:docMk/>
            <pc:sldMk cId="1558545928" sldId="2887"/>
            <ac:picMk id="17" creationId="{C9279210-80F0-764F-B1E8-2ED74B253EF3}"/>
          </ac:picMkLst>
        </pc:picChg>
      </pc:sldChg>
      <pc:sldChg chg="addSp modSp new mod">
        <pc:chgData name="魏 星达" userId="ca17b13798aa44f7" providerId="LiveId" clId="{D8B5E3FB-3C5E-744C-8B7A-0B9AC8CAAA61}" dt="2021-11-12T09:06:23.154" v="11118"/>
        <pc:sldMkLst>
          <pc:docMk/>
          <pc:sldMk cId="644080243" sldId="2888"/>
        </pc:sldMkLst>
        <pc:spChg chg="mod">
          <ac:chgData name="魏 星达" userId="ca17b13798aa44f7" providerId="LiveId" clId="{D8B5E3FB-3C5E-744C-8B7A-0B9AC8CAAA61}" dt="2021-11-12T09:06:23.154" v="11118"/>
          <ac:spMkLst>
            <pc:docMk/>
            <pc:sldMk cId="644080243" sldId="2888"/>
            <ac:spMk id="2" creationId="{19B40022-E1FE-F545-BAE4-761B1CD138FC}"/>
          </ac:spMkLst>
        </pc:spChg>
        <pc:spChg chg="mod">
          <ac:chgData name="魏 星达" userId="ca17b13798aa44f7" providerId="LiveId" clId="{D8B5E3FB-3C5E-744C-8B7A-0B9AC8CAAA61}" dt="2021-11-12T08:57:23.925" v="10694" actId="20577"/>
          <ac:spMkLst>
            <pc:docMk/>
            <pc:sldMk cId="644080243" sldId="2888"/>
            <ac:spMk id="3" creationId="{66467E76-C26E-6B46-968F-EB450DAC1901}"/>
          </ac:spMkLst>
        </pc:spChg>
        <pc:spChg chg="add mod">
          <ac:chgData name="魏 星达" userId="ca17b13798aa44f7" providerId="LiveId" clId="{D8B5E3FB-3C5E-744C-8B7A-0B9AC8CAAA61}" dt="2021-11-12T08:48:52.635" v="10232"/>
          <ac:spMkLst>
            <pc:docMk/>
            <pc:sldMk cId="644080243" sldId="2888"/>
            <ac:spMk id="5" creationId="{1C05939F-D50D-D74E-909B-DA30C2638DED}"/>
          </ac:spMkLst>
        </pc:spChg>
        <pc:spChg chg="add mod">
          <ac:chgData name="魏 星达" userId="ca17b13798aa44f7" providerId="LiveId" clId="{D8B5E3FB-3C5E-744C-8B7A-0B9AC8CAAA61}" dt="2021-11-12T08:48:52.635" v="10232"/>
          <ac:spMkLst>
            <pc:docMk/>
            <pc:sldMk cId="644080243" sldId="2888"/>
            <ac:spMk id="6" creationId="{3C74B98C-47A7-A047-A989-5691A10C4597}"/>
          </ac:spMkLst>
        </pc:spChg>
        <pc:spChg chg="add mod">
          <ac:chgData name="魏 星达" userId="ca17b13798aa44f7" providerId="LiveId" clId="{D8B5E3FB-3C5E-744C-8B7A-0B9AC8CAAA61}" dt="2021-11-12T08:56:14.609" v="10524" actId="1076"/>
          <ac:spMkLst>
            <pc:docMk/>
            <pc:sldMk cId="644080243" sldId="2888"/>
            <ac:spMk id="7" creationId="{B0671F54-AA93-844B-B8F7-A092BA0763A8}"/>
          </ac:spMkLst>
        </pc:spChg>
        <pc:spChg chg="add mod">
          <ac:chgData name="魏 星达" userId="ca17b13798aa44f7" providerId="LiveId" clId="{D8B5E3FB-3C5E-744C-8B7A-0B9AC8CAAA61}" dt="2021-11-12T08:56:14.609" v="10524" actId="1076"/>
          <ac:spMkLst>
            <pc:docMk/>
            <pc:sldMk cId="644080243" sldId="2888"/>
            <ac:spMk id="8" creationId="{5FBF0AC0-2CD2-3047-AC90-B6EBB9EABF22}"/>
          </ac:spMkLst>
        </pc:spChg>
        <pc:spChg chg="add mod">
          <ac:chgData name="魏 星达" userId="ca17b13798aa44f7" providerId="LiveId" clId="{D8B5E3FB-3C5E-744C-8B7A-0B9AC8CAAA61}" dt="2021-11-12T08:56:21.909" v="10525" actId="1076"/>
          <ac:spMkLst>
            <pc:docMk/>
            <pc:sldMk cId="644080243" sldId="2888"/>
            <ac:spMk id="9" creationId="{FE9F0A38-2942-BF4D-BAE0-310425F5A351}"/>
          </ac:spMkLst>
        </pc:spChg>
        <pc:spChg chg="add mod">
          <ac:chgData name="魏 星达" userId="ca17b13798aa44f7" providerId="LiveId" clId="{D8B5E3FB-3C5E-744C-8B7A-0B9AC8CAAA61}" dt="2021-11-12T08:56:21.909" v="10525" actId="1076"/>
          <ac:spMkLst>
            <pc:docMk/>
            <pc:sldMk cId="644080243" sldId="2888"/>
            <ac:spMk id="10" creationId="{A2CEE73D-F85A-7340-A78F-7852D50D97DA}"/>
          </ac:spMkLst>
        </pc:spChg>
        <pc:spChg chg="add mod">
          <ac:chgData name="魏 星达" userId="ca17b13798aa44f7" providerId="LiveId" clId="{D8B5E3FB-3C5E-744C-8B7A-0B9AC8CAAA61}" dt="2021-11-12T08:56:14.609" v="10524" actId="1076"/>
          <ac:spMkLst>
            <pc:docMk/>
            <pc:sldMk cId="644080243" sldId="2888"/>
            <ac:spMk id="11" creationId="{84D60AC0-0704-4149-8A1B-2430DDE128AE}"/>
          </ac:spMkLst>
        </pc:spChg>
        <pc:spChg chg="add mod">
          <ac:chgData name="魏 星达" userId="ca17b13798aa44f7" providerId="LiveId" clId="{D8B5E3FB-3C5E-744C-8B7A-0B9AC8CAAA61}" dt="2021-11-12T08:56:21.909" v="10525" actId="1076"/>
          <ac:spMkLst>
            <pc:docMk/>
            <pc:sldMk cId="644080243" sldId="2888"/>
            <ac:spMk id="12" creationId="{D776191D-FA02-BA40-A837-C9FB2DAE957A}"/>
          </ac:spMkLst>
        </pc:spChg>
      </pc:sldChg>
      <pc:sldChg chg="addSp modSp add mod">
        <pc:chgData name="魏 星达" userId="ca17b13798aa44f7" providerId="LiveId" clId="{D8B5E3FB-3C5E-744C-8B7A-0B9AC8CAAA61}" dt="2021-11-12T09:06:31.610" v="11120"/>
        <pc:sldMkLst>
          <pc:docMk/>
          <pc:sldMk cId="1911714317" sldId="2889"/>
        </pc:sldMkLst>
        <pc:spChg chg="mod">
          <ac:chgData name="魏 星达" userId="ca17b13798aa44f7" providerId="LiveId" clId="{D8B5E3FB-3C5E-744C-8B7A-0B9AC8CAAA61}" dt="2021-11-12T09:06:31.610" v="11120"/>
          <ac:spMkLst>
            <pc:docMk/>
            <pc:sldMk cId="1911714317" sldId="2889"/>
            <ac:spMk id="2" creationId="{19B40022-E1FE-F545-BAE4-761B1CD138FC}"/>
          </ac:spMkLst>
        </pc:spChg>
        <pc:spChg chg="mod">
          <ac:chgData name="魏 星达" userId="ca17b13798aa44f7" providerId="LiveId" clId="{D8B5E3FB-3C5E-744C-8B7A-0B9AC8CAAA61}" dt="2021-11-12T09:00:22.012" v="10951" actId="20577"/>
          <ac:spMkLst>
            <pc:docMk/>
            <pc:sldMk cId="1911714317" sldId="2889"/>
            <ac:spMk id="3" creationId="{66467E76-C26E-6B46-968F-EB450DAC1901}"/>
          </ac:spMkLst>
        </pc:spChg>
        <pc:spChg chg="add mod">
          <ac:chgData name="魏 星达" userId="ca17b13798aa44f7" providerId="LiveId" clId="{D8B5E3FB-3C5E-744C-8B7A-0B9AC8CAAA61}" dt="2021-11-12T09:00:46.449" v="10969" actId="20577"/>
          <ac:spMkLst>
            <pc:docMk/>
            <pc:sldMk cId="1911714317" sldId="2889"/>
            <ac:spMk id="13" creationId="{144F9759-741D-284E-AA27-D5EAB4A4275D}"/>
          </ac:spMkLst>
        </pc:spChg>
        <pc:spChg chg="add mod">
          <ac:chgData name="魏 星达" userId="ca17b13798aa44f7" providerId="LiveId" clId="{D8B5E3FB-3C5E-744C-8B7A-0B9AC8CAAA61}" dt="2021-11-12T09:00:58.738" v="10986" actId="1076"/>
          <ac:spMkLst>
            <pc:docMk/>
            <pc:sldMk cId="1911714317" sldId="2889"/>
            <ac:spMk id="14" creationId="{8238B115-234A-A444-B1DC-EFC4145D2FB3}"/>
          </ac:spMkLst>
        </pc:spChg>
      </pc:sldChg>
      <pc:sldChg chg="addSp modSp new mod">
        <pc:chgData name="魏 星达" userId="ca17b13798aa44f7" providerId="LiveId" clId="{D8B5E3FB-3C5E-744C-8B7A-0B9AC8CAAA61}" dt="2021-11-12T09:06:34.782" v="11121"/>
        <pc:sldMkLst>
          <pc:docMk/>
          <pc:sldMk cId="1338864284" sldId="2890"/>
        </pc:sldMkLst>
        <pc:spChg chg="mod">
          <ac:chgData name="魏 星达" userId="ca17b13798aa44f7" providerId="LiveId" clId="{D8B5E3FB-3C5E-744C-8B7A-0B9AC8CAAA61}" dt="2021-11-12T09:06:34.782" v="11121"/>
          <ac:spMkLst>
            <pc:docMk/>
            <pc:sldMk cId="1338864284" sldId="2890"/>
            <ac:spMk id="2" creationId="{87AB17E1-3E49-E342-9FB6-967114A92A6A}"/>
          </ac:spMkLst>
        </pc:spChg>
        <pc:spChg chg="mod">
          <ac:chgData name="魏 星达" userId="ca17b13798aa44f7" providerId="LiveId" clId="{D8B5E3FB-3C5E-744C-8B7A-0B9AC8CAAA61}" dt="2021-11-12T09:03:07.608" v="11058" actId="20577"/>
          <ac:spMkLst>
            <pc:docMk/>
            <pc:sldMk cId="1338864284" sldId="2890"/>
            <ac:spMk id="3" creationId="{EACC3495-937C-2D44-944F-94CB164E781A}"/>
          </ac:spMkLst>
        </pc:spChg>
        <pc:spChg chg="add mod">
          <ac:chgData name="魏 星达" userId="ca17b13798aa44f7" providerId="LiveId" clId="{D8B5E3FB-3C5E-744C-8B7A-0B9AC8CAAA61}" dt="2021-11-12T09:03:19.026" v="11059"/>
          <ac:spMkLst>
            <pc:docMk/>
            <pc:sldMk cId="1338864284" sldId="2890"/>
            <ac:spMk id="5" creationId="{AE9455BD-1E2B-D94B-9831-4D7CB0D62A2C}"/>
          </ac:spMkLst>
        </pc:spChg>
        <pc:spChg chg="add mod">
          <ac:chgData name="魏 星达" userId="ca17b13798aa44f7" providerId="LiveId" clId="{D8B5E3FB-3C5E-744C-8B7A-0B9AC8CAAA61}" dt="2021-11-12T09:03:19.026" v="11059"/>
          <ac:spMkLst>
            <pc:docMk/>
            <pc:sldMk cId="1338864284" sldId="2890"/>
            <ac:spMk id="6" creationId="{0DCCAB77-FAF1-8C46-B268-830ED911D800}"/>
          </ac:spMkLst>
        </pc:spChg>
        <pc:spChg chg="add mod">
          <ac:chgData name="魏 星达" userId="ca17b13798aa44f7" providerId="LiveId" clId="{D8B5E3FB-3C5E-744C-8B7A-0B9AC8CAAA61}" dt="2021-11-12T09:03:19.026" v="11059"/>
          <ac:spMkLst>
            <pc:docMk/>
            <pc:sldMk cId="1338864284" sldId="2890"/>
            <ac:spMk id="7" creationId="{2573B38A-6405-714D-AD50-54205C1795A1}"/>
          </ac:spMkLst>
        </pc:spChg>
        <pc:spChg chg="add mod">
          <ac:chgData name="魏 星达" userId="ca17b13798aa44f7" providerId="LiveId" clId="{D8B5E3FB-3C5E-744C-8B7A-0B9AC8CAAA61}" dt="2021-11-12T09:03:19.026" v="11059"/>
          <ac:spMkLst>
            <pc:docMk/>
            <pc:sldMk cId="1338864284" sldId="2890"/>
            <ac:spMk id="8" creationId="{CD32CDEF-2211-0147-93C2-7A25A2C06247}"/>
          </ac:spMkLst>
        </pc:spChg>
        <pc:spChg chg="add mod">
          <ac:chgData name="魏 星达" userId="ca17b13798aa44f7" providerId="LiveId" clId="{D8B5E3FB-3C5E-744C-8B7A-0B9AC8CAAA61}" dt="2021-11-12T09:03:19.026" v="11059"/>
          <ac:spMkLst>
            <pc:docMk/>
            <pc:sldMk cId="1338864284" sldId="2890"/>
            <ac:spMk id="9" creationId="{81FBC34A-E205-894D-B204-7C69B5F4905E}"/>
          </ac:spMkLst>
        </pc:spChg>
        <pc:spChg chg="add mod">
          <ac:chgData name="魏 星达" userId="ca17b13798aa44f7" providerId="LiveId" clId="{D8B5E3FB-3C5E-744C-8B7A-0B9AC8CAAA61}" dt="2021-11-12T09:03:19.026" v="11059"/>
          <ac:spMkLst>
            <pc:docMk/>
            <pc:sldMk cId="1338864284" sldId="2890"/>
            <ac:spMk id="10" creationId="{2BF89169-430D-5648-AAC1-160FD7D73145}"/>
          </ac:spMkLst>
        </pc:spChg>
        <pc:spChg chg="add mod">
          <ac:chgData name="魏 星达" userId="ca17b13798aa44f7" providerId="LiveId" clId="{D8B5E3FB-3C5E-744C-8B7A-0B9AC8CAAA61}" dt="2021-11-12T09:03:19.026" v="11059"/>
          <ac:spMkLst>
            <pc:docMk/>
            <pc:sldMk cId="1338864284" sldId="2890"/>
            <ac:spMk id="11" creationId="{AA534D40-9D90-A04B-BE1D-EEDA0F7DE6F7}"/>
          </ac:spMkLst>
        </pc:spChg>
        <pc:spChg chg="add mod">
          <ac:chgData name="魏 星达" userId="ca17b13798aa44f7" providerId="LiveId" clId="{D8B5E3FB-3C5E-744C-8B7A-0B9AC8CAAA61}" dt="2021-11-12T09:03:19.026" v="11059"/>
          <ac:spMkLst>
            <pc:docMk/>
            <pc:sldMk cId="1338864284" sldId="2890"/>
            <ac:spMk id="12" creationId="{72BF082E-9AB1-C344-910D-3C3F969A05FC}"/>
          </ac:spMkLst>
        </pc:spChg>
        <pc:spChg chg="add mod">
          <ac:chgData name="魏 星达" userId="ca17b13798aa44f7" providerId="LiveId" clId="{D8B5E3FB-3C5E-744C-8B7A-0B9AC8CAAA61}" dt="2021-11-12T09:03:19.026" v="11059"/>
          <ac:spMkLst>
            <pc:docMk/>
            <pc:sldMk cId="1338864284" sldId="2890"/>
            <ac:spMk id="13" creationId="{F634AEB7-F4F4-5242-8D02-7AFBF4523118}"/>
          </ac:spMkLst>
        </pc:spChg>
        <pc:spChg chg="add mod">
          <ac:chgData name="魏 星达" userId="ca17b13798aa44f7" providerId="LiveId" clId="{D8B5E3FB-3C5E-744C-8B7A-0B9AC8CAAA61}" dt="2021-11-12T09:03:19.026" v="11059"/>
          <ac:spMkLst>
            <pc:docMk/>
            <pc:sldMk cId="1338864284" sldId="2890"/>
            <ac:spMk id="14" creationId="{4CEF1000-FB3A-8049-BD13-35BAD126AB26}"/>
          </ac:spMkLst>
        </pc:spChg>
        <pc:spChg chg="add mod">
          <ac:chgData name="魏 星达" userId="ca17b13798aa44f7" providerId="LiveId" clId="{D8B5E3FB-3C5E-744C-8B7A-0B9AC8CAAA61}" dt="2021-11-12T09:03:31.173" v="11069" actId="20577"/>
          <ac:spMkLst>
            <pc:docMk/>
            <pc:sldMk cId="1338864284" sldId="2890"/>
            <ac:spMk id="15" creationId="{9AA0FD7A-9036-524B-84CD-214E179B324A}"/>
          </ac:spMkLst>
        </pc:spChg>
        <pc:spChg chg="add mod">
          <ac:chgData name="魏 星达" userId="ca17b13798aa44f7" providerId="LiveId" clId="{D8B5E3FB-3C5E-744C-8B7A-0B9AC8CAAA61}" dt="2021-11-12T09:03:38.003" v="11075" actId="20577"/>
          <ac:spMkLst>
            <pc:docMk/>
            <pc:sldMk cId="1338864284" sldId="2890"/>
            <ac:spMk id="16" creationId="{CD7467B2-14B6-7142-8BE1-CA4DCED6ADE4}"/>
          </ac:spMkLst>
        </pc:spChg>
      </pc:sldChg>
      <pc:sldChg chg="addSp modSp new mod modAnim">
        <pc:chgData name="魏 星达" userId="ca17b13798aa44f7" providerId="LiveId" clId="{D8B5E3FB-3C5E-744C-8B7A-0B9AC8CAAA61}" dt="2021-11-12T09:16:29.779" v="11640" actId="1076"/>
        <pc:sldMkLst>
          <pc:docMk/>
          <pc:sldMk cId="319817126" sldId="2891"/>
        </pc:sldMkLst>
        <pc:spChg chg="mod">
          <ac:chgData name="魏 星达" userId="ca17b13798aa44f7" providerId="LiveId" clId="{D8B5E3FB-3C5E-744C-8B7A-0B9AC8CAAA61}" dt="2021-11-12T09:06:37.739" v="11122"/>
          <ac:spMkLst>
            <pc:docMk/>
            <pc:sldMk cId="319817126" sldId="2891"/>
            <ac:spMk id="2" creationId="{1358FA89-B149-B747-9507-ACD859F55C8F}"/>
          </ac:spMkLst>
        </pc:spChg>
        <pc:spChg chg="mod">
          <ac:chgData name="魏 星达" userId="ca17b13798aa44f7" providerId="LiveId" clId="{D8B5E3FB-3C5E-744C-8B7A-0B9AC8CAAA61}" dt="2021-11-12T09:12:20.887" v="11361" actId="20577"/>
          <ac:spMkLst>
            <pc:docMk/>
            <pc:sldMk cId="319817126" sldId="2891"/>
            <ac:spMk id="3" creationId="{4E726A61-A4AE-AA49-BB66-D230B99AC210}"/>
          </ac:spMkLst>
        </pc:spChg>
        <pc:spChg chg="add mod">
          <ac:chgData name="魏 星达" userId="ca17b13798aa44f7" providerId="LiveId" clId="{D8B5E3FB-3C5E-744C-8B7A-0B9AC8CAAA61}" dt="2021-11-12T09:13:01.596" v="11365" actId="1076"/>
          <ac:spMkLst>
            <pc:docMk/>
            <pc:sldMk cId="319817126" sldId="2891"/>
            <ac:spMk id="6" creationId="{3F6A4B2F-692A-9B46-8E6C-1116B3B04457}"/>
          </ac:spMkLst>
        </pc:spChg>
        <pc:spChg chg="add mod">
          <ac:chgData name="魏 星达" userId="ca17b13798aa44f7" providerId="LiveId" clId="{D8B5E3FB-3C5E-744C-8B7A-0B9AC8CAAA61}" dt="2021-11-12T09:13:15.246" v="11367" actId="1076"/>
          <ac:spMkLst>
            <pc:docMk/>
            <pc:sldMk cId="319817126" sldId="2891"/>
            <ac:spMk id="7" creationId="{2B68C182-DF5F-E24A-9F7E-51A2D3AD683C}"/>
          </ac:spMkLst>
        </pc:spChg>
        <pc:spChg chg="add mod">
          <ac:chgData name="魏 星达" userId="ca17b13798aa44f7" providerId="LiveId" clId="{D8B5E3FB-3C5E-744C-8B7A-0B9AC8CAAA61}" dt="2021-11-12T09:13:52.345" v="11389" actId="1076"/>
          <ac:spMkLst>
            <pc:docMk/>
            <pc:sldMk cId="319817126" sldId="2891"/>
            <ac:spMk id="10" creationId="{0E1ECC2A-9CD4-F240-A2CF-0D4B4C1CBAE3}"/>
          </ac:spMkLst>
        </pc:spChg>
        <pc:spChg chg="add mod">
          <ac:chgData name="魏 星达" userId="ca17b13798aa44f7" providerId="LiveId" clId="{D8B5E3FB-3C5E-744C-8B7A-0B9AC8CAAA61}" dt="2021-11-12T09:13:50.994" v="11388" actId="1076"/>
          <ac:spMkLst>
            <pc:docMk/>
            <pc:sldMk cId="319817126" sldId="2891"/>
            <ac:spMk id="11" creationId="{A2A71445-B219-C94C-A282-19DAC0F1B871}"/>
          </ac:spMkLst>
        </pc:spChg>
        <pc:spChg chg="add mod">
          <ac:chgData name="魏 星达" userId="ca17b13798aa44f7" providerId="LiveId" clId="{D8B5E3FB-3C5E-744C-8B7A-0B9AC8CAAA61}" dt="2021-11-12T09:16:29.779" v="11640" actId="1076"/>
          <ac:spMkLst>
            <pc:docMk/>
            <pc:sldMk cId="319817126" sldId="2891"/>
            <ac:spMk id="13" creationId="{FBD92608-41E6-104E-AA8C-5DA782EEB417}"/>
          </ac:spMkLst>
        </pc:spChg>
        <pc:picChg chg="add mod">
          <ac:chgData name="魏 星达" userId="ca17b13798aa44f7" providerId="LiveId" clId="{D8B5E3FB-3C5E-744C-8B7A-0B9AC8CAAA61}" dt="2021-11-12T09:13:01.596" v="11365" actId="1076"/>
          <ac:picMkLst>
            <pc:docMk/>
            <pc:sldMk cId="319817126" sldId="2891"/>
            <ac:picMk id="5" creationId="{A3F0D524-97F2-7541-9138-14199BDA22BB}"/>
          </ac:picMkLst>
        </pc:picChg>
        <pc:picChg chg="add mod">
          <ac:chgData name="魏 星达" userId="ca17b13798aa44f7" providerId="LiveId" clId="{D8B5E3FB-3C5E-744C-8B7A-0B9AC8CAAA61}" dt="2021-11-12T09:13:33.188" v="11371" actId="1076"/>
          <ac:picMkLst>
            <pc:docMk/>
            <pc:sldMk cId="319817126" sldId="2891"/>
            <ac:picMk id="9" creationId="{81D52D13-BD4F-E248-AC86-FCA9493F67C0}"/>
          </ac:picMkLst>
        </pc:picChg>
        <pc:picChg chg="add mod">
          <ac:chgData name="魏 星达" userId="ca17b13798aa44f7" providerId="LiveId" clId="{D8B5E3FB-3C5E-744C-8B7A-0B9AC8CAAA61}" dt="2021-11-12T09:14:01.044" v="11391" actId="1076"/>
          <ac:picMkLst>
            <pc:docMk/>
            <pc:sldMk cId="319817126" sldId="2891"/>
            <ac:picMk id="12" creationId="{8F544AF9-ECEF-B944-AF56-BF5B71F3CDE9}"/>
          </ac:picMkLst>
        </pc:picChg>
      </pc:sldChg>
      <pc:sldChg chg="addSp delSp modSp new mod modAnim">
        <pc:chgData name="魏 星达" userId="ca17b13798aa44f7" providerId="LiveId" clId="{D8B5E3FB-3C5E-744C-8B7A-0B9AC8CAAA61}" dt="2021-11-12T09:24:51.105" v="11864" actId="20577"/>
        <pc:sldMkLst>
          <pc:docMk/>
          <pc:sldMk cId="3021468628" sldId="2892"/>
        </pc:sldMkLst>
        <pc:spChg chg="mod">
          <ac:chgData name="魏 星达" userId="ca17b13798aa44f7" providerId="LiveId" clId="{D8B5E3FB-3C5E-744C-8B7A-0B9AC8CAAA61}" dt="2021-11-12T09:24:28.360" v="11833" actId="20577"/>
          <ac:spMkLst>
            <pc:docMk/>
            <pc:sldMk cId="3021468628" sldId="2892"/>
            <ac:spMk id="2" creationId="{B7DD6148-B43D-E947-AAE1-677CB8A0C00A}"/>
          </ac:spMkLst>
        </pc:spChg>
        <pc:spChg chg="mod">
          <ac:chgData name="魏 星达" userId="ca17b13798aa44f7" providerId="LiveId" clId="{D8B5E3FB-3C5E-744C-8B7A-0B9AC8CAAA61}" dt="2021-11-12T09:24:51.105" v="11864" actId="20577"/>
          <ac:spMkLst>
            <pc:docMk/>
            <pc:sldMk cId="3021468628" sldId="2892"/>
            <ac:spMk id="3" creationId="{BBB996DA-8499-4B40-8F1D-714281739005}"/>
          </ac:spMkLst>
        </pc:spChg>
        <pc:spChg chg="add mod">
          <ac:chgData name="魏 星达" userId="ca17b13798aa44f7" providerId="LiveId" clId="{D8B5E3FB-3C5E-744C-8B7A-0B9AC8CAAA61}" dt="2021-11-12T09:23:42.824" v="11823" actId="1036"/>
          <ac:spMkLst>
            <pc:docMk/>
            <pc:sldMk cId="3021468628" sldId="2892"/>
            <ac:spMk id="6" creationId="{BAE407DC-9E94-A64D-95AD-29F91937FA02}"/>
          </ac:spMkLst>
        </pc:spChg>
        <pc:spChg chg="add mod">
          <ac:chgData name="魏 星达" userId="ca17b13798aa44f7" providerId="LiveId" clId="{D8B5E3FB-3C5E-744C-8B7A-0B9AC8CAAA61}" dt="2021-11-12T09:23:42.824" v="11823" actId="1036"/>
          <ac:spMkLst>
            <pc:docMk/>
            <pc:sldMk cId="3021468628" sldId="2892"/>
            <ac:spMk id="8" creationId="{827A0BFA-05FB-F346-B80F-4CAAE6FCDAEA}"/>
          </ac:spMkLst>
        </pc:spChg>
        <pc:spChg chg="add mod">
          <ac:chgData name="魏 星达" userId="ca17b13798aa44f7" providerId="LiveId" clId="{D8B5E3FB-3C5E-744C-8B7A-0B9AC8CAAA61}" dt="2021-11-12T09:23:42.824" v="11823" actId="1036"/>
          <ac:spMkLst>
            <pc:docMk/>
            <pc:sldMk cId="3021468628" sldId="2892"/>
            <ac:spMk id="9" creationId="{1774741F-CC28-094A-AA4A-9005DE598568}"/>
          </ac:spMkLst>
        </pc:spChg>
        <pc:spChg chg="add mod">
          <ac:chgData name="魏 星达" userId="ca17b13798aa44f7" providerId="LiveId" clId="{D8B5E3FB-3C5E-744C-8B7A-0B9AC8CAAA61}" dt="2021-11-12T09:23:42.824" v="11823" actId="1036"/>
          <ac:spMkLst>
            <pc:docMk/>
            <pc:sldMk cId="3021468628" sldId="2892"/>
            <ac:spMk id="11" creationId="{1771C89E-6F1E-1244-A8DD-69B9E689793D}"/>
          </ac:spMkLst>
        </pc:spChg>
        <pc:spChg chg="add mod">
          <ac:chgData name="魏 星达" userId="ca17b13798aa44f7" providerId="LiveId" clId="{D8B5E3FB-3C5E-744C-8B7A-0B9AC8CAAA61}" dt="2021-11-12T09:23:42.824" v="11823" actId="1036"/>
          <ac:spMkLst>
            <pc:docMk/>
            <pc:sldMk cId="3021468628" sldId="2892"/>
            <ac:spMk id="12" creationId="{F07E9893-E488-444D-A0BC-9D6251E1D766}"/>
          </ac:spMkLst>
        </pc:spChg>
        <pc:spChg chg="add del mod">
          <ac:chgData name="魏 星达" userId="ca17b13798aa44f7" providerId="LiveId" clId="{D8B5E3FB-3C5E-744C-8B7A-0B9AC8CAAA61}" dt="2021-11-12T09:16:49.089" v="11642"/>
          <ac:spMkLst>
            <pc:docMk/>
            <pc:sldMk cId="3021468628" sldId="2892"/>
            <ac:spMk id="13" creationId="{0900108B-6B47-3942-A7C7-7A8B114CFEC0}"/>
          </ac:spMkLst>
        </pc:spChg>
        <pc:spChg chg="add del mod">
          <ac:chgData name="魏 星达" userId="ca17b13798aa44f7" providerId="LiveId" clId="{D8B5E3FB-3C5E-744C-8B7A-0B9AC8CAAA61}" dt="2021-11-12T09:16:49.089" v="11642"/>
          <ac:spMkLst>
            <pc:docMk/>
            <pc:sldMk cId="3021468628" sldId="2892"/>
            <ac:spMk id="14" creationId="{CDA39160-9469-334D-B3C9-5D056E8D1BB2}"/>
          </ac:spMkLst>
        </pc:spChg>
        <pc:spChg chg="add del mod">
          <ac:chgData name="魏 星达" userId="ca17b13798aa44f7" providerId="LiveId" clId="{D8B5E3FB-3C5E-744C-8B7A-0B9AC8CAAA61}" dt="2021-11-12T09:16:49.089" v="11642"/>
          <ac:spMkLst>
            <pc:docMk/>
            <pc:sldMk cId="3021468628" sldId="2892"/>
            <ac:spMk id="15" creationId="{DE748576-3963-654F-A588-3C4271ED27C1}"/>
          </ac:spMkLst>
        </pc:spChg>
        <pc:spChg chg="add del mod">
          <ac:chgData name="魏 星达" userId="ca17b13798aa44f7" providerId="LiveId" clId="{D8B5E3FB-3C5E-744C-8B7A-0B9AC8CAAA61}" dt="2021-11-12T09:16:49.089" v="11642"/>
          <ac:spMkLst>
            <pc:docMk/>
            <pc:sldMk cId="3021468628" sldId="2892"/>
            <ac:spMk id="16" creationId="{651A74BF-28B0-B749-B636-B682993735E9}"/>
          </ac:spMkLst>
        </pc:spChg>
        <pc:spChg chg="add del mod">
          <ac:chgData name="魏 星达" userId="ca17b13798aa44f7" providerId="LiveId" clId="{D8B5E3FB-3C5E-744C-8B7A-0B9AC8CAAA61}" dt="2021-11-12T09:16:49.089" v="11642"/>
          <ac:spMkLst>
            <pc:docMk/>
            <pc:sldMk cId="3021468628" sldId="2892"/>
            <ac:spMk id="17" creationId="{823592C7-4119-234D-9562-9B45AECD90C5}"/>
          </ac:spMkLst>
        </pc:spChg>
        <pc:spChg chg="add del mod">
          <ac:chgData name="魏 星达" userId="ca17b13798aa44f7" providerId="LiveId" clId="{D8B5E3FB-3C5E-744C-8B7A-0B9AC8CAAA61}" dt="2021-11-12T09:16:49.089" v="11642"/>
          <ac:spMkLst>
            <pc:docMk/>
            <pc:sldMk cId="3021468628" sldId="2892"/>
            <ac:spMk id="18" creationId="{638567CF-CD30-B642-8D75-704E710814B7}"/>
          </ac:spMkLst>
        </pc:spChg>
        <pc:spChg chg="add del mod">
          <ac:chgData name="魏 星达" userId="ca17b13798aa44f7" providerId="LiveId" clId="{D8B5E3FB-3C5E-744C-8B7A-0B9AC8CAAA61}" dt="2021-11-12T09:16:49.089" v="11642"/>
          <ac:spMkLst>
            <pc:docMk/>
            <pc:sldMk cId="3021468628" sldId="2892"/>
            <ac:spMk id="19" creationId="{FF9C6359-2DA9-BD4F-BF25-0E0B164A22EE}"/>
          </ac:spMkLst>
        </pc:spChg>
        <pc:spChg chg="add del mod">
          <ac:chgData name="魏 星达" userId="ca17b13798aa44f7" providerId="LiveId" clId="{D8B5E3FB-3C5E-744C-8B7A-0B9AC8CAAA61}" dt="2021-11-12T09:16:58.456" v="11644"/>
          <ac:spMkLst>
            <pc:docMk/>
            <pc:sldMk cId="3021468628" sldId="2892"/>
            <ac:spMk id="20" creationId="{6A381162-B5D9-6C40-9445-F4003E6F015F}"/>
          </ac:spMkLst>
        </pc:spChg>
        <pc:spChg chg="add del mod">
          <ac:chgData name="魏 星达" userId="ca17b13798aa44f7" providerId="LiveId" clId="{D8B5E3FB-3C5E-744C-8B7A-0B9AC8CAAA61}" dt="2021-11-12T09:16:58.456" v="11644"/>
          <ac:spMkLst>
            <pc:docMk/>
            <pc:sldMk cId="3021468628" sldId="2892"/>
            <ac:spMk id="21" creationId="{99CAA6CC-229D-A94C-BCF8-623766802B67}"/>
          </ac:spMkLst>
        </pc:spChg>
        <pc:spChg chg="add del mod">
          <ac:chgData name="魏 星达" userId="ca17b13798aa44f7" providerId="LiveId" clId="{D8B5E3FB-3C5E-744C-8B7A-0B9AC8CAAA61}" dt="2021-11-12T09:16:58.456" v="11644"/>
          <ac:spMkLst>
            <pc:docMk/>
            <pc:sldMk cId="3021468628" sldId="2892"/>
            <ac:spMk id="22" creationId="{BCEF10B9-CFEF-3242-8629-4510037C779C}"/>
          </ac:spMkLst>
        </pc:spChg>
        <pc:spChg chg="add del mod">
          <ac:chgData name="魏 星达" userId="ca17b13798aa44f7" providerId="LiveId" clId="{D8B5E3FB-3C5E-744C-8B7A-0B9AC8CAAA61}" dt="2021-11-12T09:16:58.456" v="11644"/>
          <ac:spMkLst>
            <pc:docMk/>
            <pc:sldMk cId="3021468628" sldId="2892"/>
            <ac:spMk id="23" creationId="{5C0D056F-B981-E54C-982C-0A023CAF11E4}"/>
          </ac:spMkLst>
        </pc:spChg>
        <pc:spChg chg="add del mod">
          <ac:chgData name="魏 星达" userId="ca17b13798aa44f7" providerId="LiveId" clId="{D8B5E3FB-3C5E-744C-8B7A-0B9AC8CAAA61}" dt="2021-11-12T09:16:58.456" v="11644"/>
          <ac:spMkLst>
            <pc:docMk/>
            <pc:sldMk cId="3021468628" sldId="2892"/>
            <ac:spMk id="24" creationId="{8327DEA7-BBFC-F541-A542-D7BF10543F8F}"/>
          </ac:spMkLst>
        </pc:spChg>
        <pc:spChg chg="add del mod">
          <ac:chgData name="魏 星达" userId="ca17b13798aa44f7" providerId="LiveId" clId="{D8B5E3FB-3C5E-744C-8B7A-0B9AC8CAAA61}" dt="2021-11-12T09:16:58.456" v="11644"/>
          <ac:spMkLst>
            <pc:docMk/>
            <pc:sldMk cId="3021468628" sldId="2892"/>
            <ac:spMk id="25" creationId="{79694EA4-E9C1-F443-96EE-2FFAD172429F}"/>
          </ac:spMkLst>
        </pc:spChg>
        <pc:spChg chg="add del mod">
          <ac:chgData name="魏 星达" userId="ca17b13798aa44f7" providerId="LiveId" clId="{D8B5E3FB-3C5E-744C-8B7A-0B9AC8CAAA61}" dt="2021-11-12T09:17:29.907" v="11649"/>
          <ac:spMkLst>
            <pc:docMk/>
            <pc:sldMk cId="3021468628" sldId="2892"/>
            <ac:spMk id="27" creationId="{FD1302D4-B9D1-924F-9F8B-E2DC2C62D9FE}"/>
          </ac:spMkLst>
        </pc:spChg>
        <pc:spChg chg="add mod">
          <ac:chgData name="魏 星达" userId="ca17b13798aa44f7" providerId="LiveId" clId="{D8B5E3FB-3C5E-744C-8B7A-0B9AC8CAAA61}" dt="2021-11-12T09:23:42.824" v="11823" actId="1036"/>
          <ac:spMkLst>
            <pc:docMk/>
            <pc:sldMk cId="3021468628" sldId="2892"/>
            <ac:spMk id="28" creationId="{A0A7E1CB-68D6-084D-AEDA-F07145ABBDF1}"/>
          </ac:spMkLst>
        </pc:spChg>
        <pc:spChg chg="add mod">
          <ac:chgData name="魏 星达" userId="ca17b13798aa44f7" providerId="LiveId" clId="{D8B5E3FB-3C5E-744C-8B7A-0B9AC8CAAA61}" dt="2021-11-12T09:23:42.824" v="11823" actId="1036"/>
          <ac:spMkLst>
            <pc:docMk/>
            <pc:sldMk cId="3021468628" sldId="2892"/>
            <ac:spMk id="29" creationId="{6B15E4A9-3483-D845-8C94-FAC55F32EC27}"/>
          </ac:spMkLst>
        </pc:spChg>
        <pc:spChg chg="add mod">
          <ac:chgData name="魏 星达" userId="ca17b13798aa44f7" providerId="LiveId" clId="{D8B5E3FB-3C5E-744C-8B7A-0B9AC8CAAA61}" dt="2021-11-12T09:23:42.824" v="11823" actId="1036"/>
          <ac:spMkLst>
            <pc:docMk/>
            <pc:sldMk cId="3021468628" sldId="2892"/>
            <ac:spMk id="30" creationId="{091B8BDF-F163-624D-AE91-443DDE69F0D2}"/>
          </ac:spMkLst>
        </pc:spChg>
        <pc:spChg chg="add mod">
          <ac:chgData name="魏 星达" userId="ca17b13798aa44f7" providerId="LiveId" clId="{D8B5E3FB-3C5E-744C-8B7A-0B9AC8CAAA61}" dt="2021-11-12T09:23:42.824" v="11823" actId="1036"/>
          <ac:spMkLst>
            <pc:docMk/>
            <pc:sldMk cId="3021468628" sldId="2892"/>
            <ac:spMk id="31" creationId="{F12881DE-4109-7E4E-A1D1-C49B74217770}"/>
          </ac:spMkLst>
        </pc:spChg>
        <pc:spChg chg="add del mod">
          <ac:chgData name="魏 星达" userId="ca17b13798aa44f7" providerId="LiveId" clId="{D8B5E3FB-3C5E-744C-8B7A-0B9AC8CAAA61}" dt="2021-11-12T09:18:29.979" v="11658"/>
          <ac:spMkLst>
            <pc:docMk/>
            <pc:sldMk cId="3021468628" sldId="2892"/>
            <ac:spMk id="32" creationId="{B84983C0-2ACE-9F42-961B-E8C76382BA60}"/>
          </ac:spMkLst>
        </pc:spChg>
        <pc:spChg chg="add mod">
          <ac:chgData name="魏 星达" userId="ca17b13798aa44f7" providerId="LiveId" clId="{D8B5E3FB-3C5E-744C-8B7A-0B9AC8CAAA61}" dt="2021-11-12T09:23:42.824" v="11823" actId="1036"/>
          <ac:spMkLst>
            <pc:docMk/>
            <pc:sldMk cId="3021468628" sldId="2892"/>
            <ac:spMk id="33" creationId="{E7F5C278-D232-2B41-A84A-C789D5FB7628}"/>
          </ac:spMkLst>
        </pc:spChg>
        <pc:spChg chg="add mod">
          <ac:chgData name="魏 星达" userId="ca17b13798aa44f7" providerId="LiveId" clId="{D8B5E3FB-3C5E-744C-8B7A-0B9AC8CAAA61}" dt="2021-11-12T09:23:42.824" v="11823" actId="1036"/>
          <ac:spMkLst>
            <pc:docMk/>
            <pc:sldMk cId="3021468628" sldId="2892"/>
            <ac:spMk id="34" creationId="{22CF81D4-32B7-2843-8192-6B63C8607F8D}"/>
          </ac:spMkLst>
        </pc:spChg>
        <pc:spChg chg="add mod">
          <ac:chgData name="魏 星达" userId="ca17b13798aa44f7" providerId="LiveId" clId="{D8B5E3FB-3C5E-744C-8B7A-0B9AC8CAAA61}" dt="2021-11-12T09:23:42.824" v="11823" actId="1036"/>
          <ac:spMkLst>
            <pc:docMk/>
            <pc:sldMk cId="3021468628" sldId="2892"/>
            <ac:spMk id="35" creationId="{09C34ADD-3438-6B42-A712-65A41CB93A28}"/>
          </ac:spMkLst>
        </pc:spChg>
        <pc:spChg chg="add mod">
          <ac:chgData name="魏 星达" userId="ca17b13798aa44f7" providerId="LiveId" clId="{D8B5E3FB-3C5E-744C-8B7A-0B9AC8CAAA61}" dt="2021-11-12T09:23:42.824" v="11823" actId="1036"/>
          <ac:spMkLst>
            <pc:docMk/>
            <pc:sldMk cId="3021468628" sldId="2892"/>
            <ac:spMk id="36" creationId="{116218A4-542C-F442-AFB7-11952387E243}"/>
          </ac:spMkLst>
        </pc:spChg>
        <pc:spChg chg="add mod">
          <ac:chgData name="魏 星达" userId="ca17b13798aa44f7" providerId="LiveId" clId="{D8B5E3FB-3C5E-744C-8B7A-0B9AC8CAAA61}" dt="2021-11-12T09:23:42.824" v="11823" actId="1036"/>
          <ac:spMkLst>
            <pc:docMk/>
            <pc:sldMk cId="3021468628" sldId="2892"/>
            <ac:spMk id="37" creationId="{CA1C1F8E-86A3-DF4D-B91D-1C783A60C82F}"/>
          </ac:spMkLst>
        </pc:spChg>
        <pc:spChg chg="add mod">
          <ac:chgData name="魏 星达" userId="ca17b13798aa44f7" providerId="LiveId" clId="{D8B5E3FB-3C5E-744C-8B7A-0B9AC8CAAA61}" dt="2021-11-12T09:23:42.824" v="11823" actId="1036"/>
          <ac:spMkLst>
            <pc:docMk/>
            <pc:sldMk cId="3021468628" sldId="2892"/>
            <ac:spMk id="38" creationId="{CB511841-C32B-8444-9348-1CF10AC34F25}"/>
          </ac:spMkLst>
        </pc:spChg>
        <pc:spChg chg="add mod">
          <ac:chgData name="魏 星达" userId="ca17b13798aa44f7" providerId="LiveId" clId="{D8B5E3FB-3C5E-744C-8B7A-0B9AC8CAAA61}" dt="2021-11-12T09:23:42.824" v="11823" actId="1036"/>
          <ac:spMkLst>
            <pc:docMk/>
            <pc:sldMk cId="3021468628" sldId="2892"/>
            <ac:spMk id="39" creationId="{5140B470-19C0-5241-BF8F-891C34F2C766}"/>
          </ac:spMkLst>
        </pc:spChg>
        <pc:spChg chg="add mod">
          <ac:chgData name="魏 星达" userId="ca17b13798aa44f7" providerId="LiveId" clId="{D8B5E3FB-3C5E-744C-8B7A-0B9AC8CAAA61}" dt="2021-11-12T09:23:42.824" v="11823" actId="1036"/>
          <ac:spMkLst>
            <pc:docMk/>
            <pc:sldMk cId="3021468628" sldId="2892"/>
            <ac:spMk id="40" creationId="{6F18BBC8-EBAF-CB43-864D-92EAB34DAB1F}"/>
          </ac:spMkLst>
        </pc:spChg>
        <pc:picChg chg="add mod">
          <ac:chgData name="魏 星达" userId="ca17b13798aa44f7" providerId="LiveId" clId="{D8B5E3FB-3C5E-744C-8B7A-0B9AC8CAAA61}" dt="2021-11-12T09:23:48.742" v="11825" actId="1076"/>
          <ac:picMkLst>
            <pc:docMk/>
            <pc:sldMk cId="3021468628" sldId="2892"/>
            <ac:picMk id="5" creationId="{0BF8BD01-839F-C74C-8F37-F52B22381E25}"/>
          </ac:picMkLst>
        </pc:picChg>
        <pc:picChg chg="add mod">
          <ac:chgData name="魏 星达" userId="ca17b13798aa44f7" providerId="LiveId" clId="{D8B5E3FB-3C5E-744C-8B7A-0B9AC8CAAA61}" dt="2021-11-12T09:23:42.824" v="11823" actId="1036"/>
          <ac:picMkLst>
            <pc:docMk/>
            <pc:sldMk cId="3021468628" sldId="2892"/>
            <ac:picMk id="7" creationId="{183F12F2-1BFF-2640-B873-9AEFEDC44A29}"/>
          </ac:picMkLst>
        </pc:picChg>
        <pc:picChg chg="add mod">
          <ac:chgData name="魏 星达" userId="ca17b13798aa44f7" providerId="LiveId" clId="{D8B5E3FB-3C5E-744C-8B7A-0B9AC8CAAA61}" dt="2021-11-12T09:23:42.824" v="11823" actId="1036"/>
          <ac:picMkLst>
            <pc:docMk/>
            <pc:sldMk cId="3021468628" sldId="2892"/>
            <ac:picMk id="10" creationId="{EB8AE7BF-D087-E64A-86FE-F45869B0AA00}"/>
          </ac:picMkLst>
        </pc:picChg>
        <pc:picChg chg="add mod">
          <ac:chgData name="魏 星达" userId="ca17b13798aa44f7" providerId="LiveId" clId="{D8B5E3FB-3C5E-744C-8B7A-0B9AC8CAAA61}" dt="2021-11-12T09:23:42.824" v="11823" actId="1036"/>
          <ac:picMkLst>
            <pc:docMk/>
            <pc:sldMk cId="3021468628" sldId="2892"/>
            <ac:picMk id="26" creationId="{56CD041D-6377-E14D-BB36-F8371F13745F}"/>
          </ac:picMkLst>
        </pc:picChg>
      </pc:sldChg>
    </pc:docChg>
  </pc:docChgLst>
</pc:chgInfo>
</file>

<file path=ppt/handoutMasters/_rels/handoutMaster1.xml.rels><?xml version="1.0" encoding="UTF-8" standalone="yes"?>
<Relationships xmlns="http://schemas.openxmlformats.org/package/2006/relationships"><Relationship Id="rId1" Type="http://schemas.openxmlformats.org/officeDocument/2006/relationships/theme" Target="../theme/theme3.xml"/></Relationships>
</file>

<file path=ppt/handoutMasters/handoutMaster1.xml><?xml version="1.0" encoding="utf-8"?>
<p:handout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页眉占位符 1"/>
          <p:cNvSpPr>
            <a:spLocks noGrp="1"/>
          </p:cNvSpPr>
          <p:nvPr>
            <p:ph type="hdr" sz="quarter"/>
          </p:nvPr>
        </p:nvSpPr>
        <p:spPr>
          <a:xfrm>
            <a:off x="0" y="0"/>
            <a:ext cx="2971800" cy="457200"/>
          </a:xfrm>
          <a:prstGeom prst="rect">
            <a:avLst/>
          </a:prstGeom>
        </p:spPr>
        <p:txBody>
          <a:bodyPr vert="horz" lIns="91440" tIns="45720" rIns="91440" bIns="45720" rtlCol="0"/>
          <a:lstStyle>
            <a:lvl1pPr algn="l">
              <a:defRPr sz="1200"/>
            </a:lvl1pPr>
          </a:lstStyle>
          <a:p>
            <a:endParaRPr kumimoji="1" lang="zh-CN" altLang="en-US"/>
          </a:p>
        </p:txBody>
      </p:sp>
      <p:sp>
        <p:nvSpPr>
          <p:cNvPr id="3" name="日期占位符 2"/>
          <p:cNvSpPr>
            <a:spLocks noGrp="1"/>
          </p:cNvSpPr>
          <p:nvPr>
            <p:ph type="dt" sz="quarter" idx="1"/>
          </p:nvPr>
        </p:nvSpPr>
        <p:spPr>
          <a:xfrm>
            <a:off x="3884613" y="0"/>
            <a:ext cx="2971800" cy="457200"/>
          </a:xfrm>
          <a:prstGeom prst="rect">
            <a:avLst/>
          </a:prstGeom>
        </p:spPr>
        <p:txBody>
          <a:bodyPr vert="horz" lIns="91440" tIns="45720" rIns="91440" bIns="45720" rtlCol="0"/>
          <a:lstStyle>
            <a:lvl1pPr algn="r">
              <a:defRPr sz="1200"/>
            </a:lvl1pPr>
          </a:lstStyle>
          <a:p>
            <a:fld id="{FD384E5B-0B7C-A143-A087-04B582FC4BEF}" type="datetimeFigureOut">
              <a:rPr kumimoji="1" lang="zh-CN" altLang="en-US" smtClean="0"/>
              <a:t>2022/12/13</a:t>
            </a:fld>
            <a:endParaRPr kumimoji="1" lang="zh-CN" altLang="en-US"/>
          </a:p>
        </p:txBody>
      </p:sp>
      <p:sp>
        <p:nvSpPr>
          <p:cNvPr id="4" name="页脚占位符 3"/>
          <p:cNvSpPr>
            <a:spLocks noGrp="1"/>
          </p:cNvSpPr>
          <p:nvPr>
            <p:ph type="ftr" sz="quarter" idx="2"/>
          </p:nvPr>
        </p:nvSpPr>
        <p:spPr>
          <a:xfrm>
            <a:off x="0" y="8685213"/>
            <a:ext cx="2971800" cy="457200"/>
          </a:xfrm>
          <a:prstGeom prst="rect">
            <a:avLst/>
          </a:prstGeom>
        </p:spPr>
        <p:txBody>
          <a:bodyPr vert="horz" lIns="91440" tIns="45720" rIns="91440" bIns="45720" rtlCol="0" anchor="b"/>
          <a:lstStyle>
            <a:lvl1pPr algn="l">
              <a:defRPr sz="1200"/>
            </a:lvl1pPr>
          </a:lstStyle>
          <a:p>
            <a:endParaRPr kumimoji="1" lang="zh-CN" altLang="en-US"/>
          </a:p>
        </p:txBody>
      </p:sp>
      <p:sp>
        <p:nvSpPr>
          <p:cNvPr id="5" name="幻灯片编号占位符 4"/>
          <p:cNvSpPr>
            <a:spLocks noGrp="1"/>
          </p:cNvSpPr>
          <p:nvPr>
            <p:ph type="sldNum" sz="quarter" idx="3"/>
          </p:nvPr>
        </p:nvSpPr>
        <p:spPr>
          <a:xfrm>
            <a:off x="3884613" y="8685213"/>
            <a:ext cx="2971800" cy="457200"/>
          </a:xfrm>
          <a:prstGeom prst="rect">
            <a:avLst/>
          </a:prstGeom>
        </p:spPr>
        <p:txBody>
          <a:bodyPr vert="horz" lIns="91440" tIns="45720" rIns="91440" bIns="45720" rtlCol="0" anchor="b"/>
          <a:lstStyle>
            <a:lvl1pPr algn="r">
              <a:defRPr sz="1200"/>
            </a:lvl1pPr>
          </a:lstStyle>
          <a:p>
            <a:fld id="{E78370ED-3FEA-E543-9D41-DF20FAD761C7}" type="slidenum">
              <a:rPr kumimoji="1" lang="zh-CN" altLang="en-US" smtClean="0"/>
              <a:t>‹#›</a:t>
            </a:fld>
            <a:endParaRPr kumimoji="1" lang="zh-CN" altLang="en-US"/>
          </a:p>
        </p:txBody>
      </p:sp>
    </p:spTree>
    <p:extLst>
      <p:ext uri="{BB962C8B-B14F-4D97-AF65-F5344CB8AC3E}">
        <p14:creationId xmlns:p14="http://schemas.microsoft.com/office/powerpoint/2010/main" val="3555191789"/>
      </p:ext>
    </p:extLst>
  </p:cSld>
  <p:clrMap bg1="lt1" tx1="dk1" bg2="lt2" tx2="dk2" accent1="accent1" accent2="accent2" accent3="accent3" accent4="accent4" accent5="accent5" accent6="accent6" hlink="hlink" folHlink="folHlink"/>
</p:handoutMaster>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页眉占位符 1"/>
          <p:cNvSpPr>
            <a:spLocks noGrp="1"/>
          </p:cNvSpPr>
          <p:nvPr>
            <p:ph type="hdr" sz="quarter"/>
          </p:nvPr>
        </p:nvSpPr>
        <p:spPr>
          <a:xfrm>
            <a:off x="0" y="0"/>
            <a:ext cx="2971800" cy="457200"/>
          </a:xfrm>
          <a:prstGeom prst="rect">
            <a:avLst/>
          </a:prstGeom>
        </p:spPr>
        <p:txBody>
          <a:bodyPr vert="horz" lIns="91440" tIns="45720" rIns="91440" bIns="45720" rtlCol="0"/>
          <a:lstStyle>
            <a:lvl1pPr algn="l">
              <a:defRPr sz="1200"/>
            </a:lvl1pPr>
          </a:lstStyle>
          <a:p>
            <a:endParaRPr lang="zh-CN" altLang="en-US"/>
          </a:p>
        </p:txBody>
      </p:sp>
      <p:sp>
        <p:nvSpPr>
          <p:cNvPr id="3" name="日期占位符 2"/>
          <p:cNvSpPr>
            <a:spLocks noGrp="1"/>
          </p:cNvSpPr>
          <p:nvPr>
            <p:ph type="dt" idx="1"/>
          </p:nvPr>
        </p:nvSpPr>
        <p:spPr>
          <a:xfrm>
            <a:off x="3884613" y="0"/>
            <a:ext cx="2971800" cy="457200"/>
          </a:xfrm>
          <a:prstGeom prst="rect">
            <a:avLst/>
          </a:prstGeom>
        </p:spPr>
        <p:txBody>
          <a:bodyPr vert="horz" lIns="91440" tIns="45720" rIns="91440" bIns="45720" rtlCol="0"/>
          <a:lstStyle>
            <a:lvl1pPr algn="r">
              <a:defRPr sz="1200"/>
            </a:lvl1pPr>
          </a:lstStyle>
          <a:p>
            <a:fld id="{A2D7DB94-E0DE-4F0F-A9B7-54654CD8C8B1}" type="datetimeFigureOut">
              <a:rPr lang="zh-CN" altLang="en-US" smtClean="0"/>
              <a:t>2022/12/13</a:t>
            </a:fld>
            <a:endParaRPr lang="zh-CN" altLang="en-US"/>
          </a:p>
        </p:txBody>
      </p:sp>
      <p:sp>
        <p:nvSpPr>
          <p:cNvPr id="4" name="幻灯片图像占位符 3"/>
          <p:cNvSpPr>
            <a:spLocks noGrp="1" noRot="1" noChangeAspect="1"/>
          </p:cNvSpPr>
          <p:nvPr>
            <p:ph type="sldImg" idx="2"/>
          </p:nvPr>
        </p:nvSpPr>
        <p:spPr>
          <a:xfrm>
            <a:off x="685800" y="685800"/>
            <a:ext cx="5486400" cy="3429000"/>
          </a:xfrm>
          <a:prstGeom prst="rect">
            <a:avLst/>
          </a:prstGeom>
          <a:noFill/>
          <a:ln w="12700">
            <a:solidFill>
              <a:prstClr val="black"/>
            </a:solidFill>
          </a:ln>
        </p:spPr>
        <p:txBody>
          <a:bodyPr vert="horz" lIns="91440" tIns="45720" rIns="91440" bIns="45720" rtlCol="0" anchor="ctr"/>
          <a:lstStyle/>
          <a:p>
            <a:endParaRPr lang="zh-CN" altLang="en-US"/>
          </a:p>
        </p:txBody>
      </p:sp>
      <p:sp>
        <p:nvSpPr>
          <p:cNvPr id="5" name="备注占位符 4"/>
          <p:cNvSpPr>
            <a:spLocks noGrp="1"/>
          </p:cNvSpPr>
          <p:nvPr>
            <p:ph type="body" sz="quarter" idx="3"/>
          </p:nvPr>
        </p:nvSpPr>
        <p:spPr>
          <a:xfrm>
            <a:off x="685800" y="4343400"/>
            <a:ext cx="5486400" cy="4114800"/>
          </a:xfrm>
          <a:prstGeom prst="rect">
            <a:avLst/>
          </a:prstGeom>
        </p:spPr>
        <p:txBody>
          <a:bodyPr vert="horz" lIns="91440" tIns="45720" rIns="91440" bIns="45720" rtlCol="0"/>
          <a:lstStyle/>
          <a:p>
            <a:pPr lvl="0"/>
            <a:r>
              <a:rPr lang="zh-CN" altLang="en-US"/>
              <a:t>单击此处编辑母版文本样式</a:t>
            </a:r>
          </a:p>
          <a:p>
            <a:pPr lvl="1"/>
            <a:r>
              <a:rPr lang="zh-CN" altLang="en-US"/>
              <a:t>第二级</a:t>
            </a:r>
          </a:p>
          <a:p>
            <a:pPr lvl="2"/>
            <a:r>
              <a:rPr lang="zh-CN" altLang="en-US"/>
              <a:t>第三级</a:t>
            </a:r>
          </a:p>
          <a:p>
            <a:pPr lvl="3"/>
            <a:r>
              <a:rPr lang="zh-CN" altLang="en-US"/>
              <a:t>第四级</a:t>
            </a:r>
          </a:p>
          <a:p>
            <a:pPr lvl="4"/>
            <a:r>
              <a:rPr lang="zh-CN" altLang="en-US"/>
              <a:t>第五级</a:t>
            </a:r>
          </a:p>
        </p:txBody>
      </p:sp>
      <p:sp>
        <p:nvSpPr>
          <p:cNvPr id="6" name="页脚占位符 5"/>
          <p:cNvSpPr>
            <a:spLocks noGrp="1"/>
          </p:cNvSpPr>
          <p:nvPr>
            <p:ph type="ftr" sz="quarter" idx="4"/>
          </p:nvPr>
        </p:nvSpPr>
        <p:spPr>
          <a:xfrm>
            <a:off x="0" y="8685213"/>
            <a:ext cx="2971800" cy="457200"/>
          </a:xfrm>
          <a:prstGeom prst="rect">
            <a:avLst/>
          </a:prstGeom>
        </p:spPr>
        <p:txBody>
          <a:bodyPr vert="horz" lIns="91440" tIns="45720" rIns="91440" bIns="45720" rtlCol="0" anchor="b"/>
          <a:lstStyle>
            <a:lvl1pPr algn="l">
              <a:defRPr sz="1200"/>
            </a:lvl1pPr>
          </a:lstStyle>
          <a:p>
            <a:endParaRPr lang="zh-CN" altLang="en-US"/>
          </a:p>
        </p:txBody>
      </p:sp>
      <p:sp>
        <p:nvSpPr>
          <p:cNvPr id="7" name="灯片编号占位符 6"/>
          <p:cNvSpPr>
            <a:spLocks noGrp="1"/>
          </p:cNvSpPr>
          <p:nvPr>
            <p:ph type="sldNum" sz="quarter" idx="5"/>
          </p:nvPr>
        </p:nvSpPr>
        <p:spPr>
          <a:xfrm>
            <a:off x="3884613" y="8685213"/>
            <a:ext cx="2971800" cy="457200"/>
          </a:xfrm>
          <a:prstGeom prst="rect">
            <a:avLst/>
          </a:prstGeom>
        </p:spPr>
        <p:txBody>
          <a:bodyPr vert="horz" lIns="91440" tIns="45720" rIns="91440" bIns="45720" rtlCol="0" anchor="b"/>
          <a:lstStyle>
            <a:lvl1pPr algn="r">
              <a:defRPr sz="1200"/>
            </a:lvl1pPr>
          </a:lstStyle>
          <a:p>
            <a:fld id="{3A84A077-83E9-49A7-9F59-234D78BD6949}" type="slidenum">
              <a:rPr lang="zh-CN" altLang="en-US" smtClean="0"/>
              <a:t>‹#›</a:t>
            </a:fld>
            <a:endParaRPr lang="zh-CN" altLang="en-US"/>
          </a:p>
        </p:txBody>
      </p:sp>
    </p:spTree>
    <p:extLst>
      <p:ext uri="{BB962C8B-B14F-4D97-AF65-F5344CB8AC3E}">
        <p14:creationId xmlns:p14="http://schemas.microsoft.com/office/powerpoint/2010/main" val="2430265933"/>
      </p:ext>
    </p:extLst>
  </p:cSld>
  <p:clrMap bg1="lt1" tx1="dk1" bg2="lt2" tx2="dk2" accent1="accent1" accent2="accent2" accent3="accent3" accent4="accent4" accent5="accent5" accent6="accent6" hlink="hlink" folHlink="folHlink"/>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1.xml"/><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2" Type="http://schemas.openxmlformats.org/officeDocument/2006/relationships/slide" Target="../slides/slide2.xml"/><Relationship Id="rId1" Type="http://schemas.openxmlformats.org/officeDocument/2006/relationships/notesMaster" Target="../notesMasters/notesMaster1.xml"/></Relationships>
</file>

<file path=ppt/notesSlides/_rels/notesSlide3.xml.rels><?xml version="1.0" encoding="UTF-8" standalone="yes"?>
<Relationships xmlns="http://schemas.openxmlformats.org/package/2006/relationships"><Relationship Id="rId2" Type="http://schemas.openxmlformats.org/officeDocument/2006/relationships/slide" Target="../slides/slide4.xml"/><Relationship Id="rId1" Type="http://schemas.openxmlformats.org/officeDocument/2006/relationships/notesMaster" Target="../notesMasters/notesMaster1.xml"/></Relationships>
</file>

<file path=ppt/notesSlides/_rels/notesSlide4.xml.rels><?xml version="1.0" encoding="UTF-8" standalone="yes"?>
<Relationships xmlns="http://schemas.openxmlformats.org/package/2006/relationships"><Relationship Id="rId2" Type="http://schemas.openxmlformats.org/officeDocument/2006/relationships/slide" Target="../slides/slide19.xml"/><Relationship Id="rId1" Type="http://schemas.openxmlformats.org/officeDocument/2006/relationships/notesMaster" Target="../notesMasters/notesMaster1.xml"/></Relationships>
</file>

<file path=ppt/notesSlides/_rels/notesSlide5.xml.rels><?xml version="1.0" encoding="UTF-8" standalone="yes"?>
<Relationships xmlns="http://schemas.openxmlformats.org/package/2006/relationships"><Relationship Id="rId2" Type="http://schemas.openxmlformats.org/officeDocument/2006/relationships/slide" Target="../slides/slide20.xml"/><Relationship Id="rId1" Type="http://schemas.openxmlformats.org/officeDocument/2006/relationships/notesMaster" Target="../notesMasters/notesMaster1.xml"/></Relationships>
</file>

<file path=ppt/notesSlides/_rels/notesSlide6.xml.rels><?xml version="1.0" encoding="UTF-8" standalone="yes"?>
<Relationships xmlns="http://schemas.openxmlformats.org/package/2006/relationships"><Relationship Id="rId2" Type="http://schemas.openxmlformats.org/officeDocument/2006/relationships/slide" Target="../slides/slide24.xml"/><Relationship Id="rId1" Type="http://schemas.openxmlformats.org/officeDocument/2006/relationships/notesMaster" Target="../notesMasters/notesMaster1.xml"/></Relationships>
</file>

<file path=ppt/notesSlides/_rels/notesSlide7.xml.rels><?xml version="1.0" encoding="UTF-8" standalone="yes"?>
<Relationships xmlns="http://schemas.openxmlformats.org/package/2006/relationships"><Relationship Id="rId2" Type="http://schemas.openxmlformats.org/officeDocument/2006/relationships/slide" Target="../slides/slide40.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a:xfrm>
            <a:off x="685800" y="685800"/>
            <a:ext cx="5486400" cy="3429000"/>
          </a:xfrm>
        </p:spPr>
      </p:sp>
      <p:sp>
        <p:nvSpPr>
          <p:cNvPr id="3" name="备注占位符 2"/>
          <p:cNvSpPr>
            <a:spLocks noGrp="1"/>
          </p:cNvSpPr>
          <p:nvPr>
            <p:ph type="body" idx="1"/>
          </p:nvPr>
        </p:nvSpPr>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1" lang="en-US" altLang="zh-CN" baseline="0" dirty="0"/>
              <a:t>Credits</a:t>
            </a:r>
            <a:r>
              <a:rPr kumimoji="1" lang="zh-CN" altLang="en-US" baseline="0" dirty="0"/>
              <a:t> </a:t>
            </a:r>
            <a:r>
              <a:rPr kumimoji="1" lang="en-US" altLang="zh-CN" baseline="0" dirty="0"/>
              <a:t>to</a:t>
            </a:r>
            <a:r>
              <a:rPr kumimoji="1" lang="zh-CN" altLang="en-US" baseline="0" dirty="0"/>
              <a:t> </a:t>
            </a:r>
            <a:r>
              <a:rPr lang="en-US" altLang="zh-CN" dirty="0">
                <a:solidFill>
                  <a:srgbClr val="000090"/>
                </a:solidFill>
                <a:ea typeface="ＭＳ Ｐゴシック" panose="020B0600070205080204" pitchFamily="34" charset="-128"/>
              </a:rPr>
              <a:t>Mike Freedman</a:t>
            </a:r>
            <a:r>
              <a:rPr kumimoji="1" lang="zh-CN" altLang="en-US" baseline="0" dirty="0">
                <a:solidFill>
                  <a:srgbClr val="000090"/>
                </a:solidFill>
                <a:ea typeface="ＭＳ Ｐゴシック" panose="020B0600070205080204" pitchFamily="34" charset="-128"/>
              </a:rPr>
              <a:t> </a:t>
            </a:r>
            <a:r>
              <a:rPr kumimoji="1" lang="en-US" altLang="zh-CN" baseline="0" dirty="0">
                <a:solidFill>
                  <a:srgbClr val="000090"/>
                </a:solidFill>
                <a:ea typeface="ＭＳ Ｐゴシック" panose="020B0600070205080204" pitchFamily="34" charset="-128"/>
              </a:rPr>
              <a:t>(</a:t>
            </a:r>
            <a:r>
              <a:rPr lang="en-US" altLang="zh-CN" dirty="0">
                <a:solidFill>
                  <a:srgbClr val="000090"/>
                </a:solidFill>
                <a:ea typeface="ＭＳ Ｐゴシック" panose="020B0600070205080204" pitchFamily="34" charset="-128"/>
              </a:rPr>
              <a:t>COS 461)</a:t>
            </a:r>
            <a:r>
              <a:rPr lang="zh-CN" altLang="en-US" dirty="0">
                <a:solidFill>
                  <a:srgbClr val="000090"/>
                </a:solidFill>
                <a:ea typeface="ＭＳ Ｐゴシック" panose="020B0600070205080204" pitchFamily="34" charset="-128"/>
              </a:rPr>
              <a:t> </a:t>
            </a:r>
            <a:r>
              <a:rPr kumimoji="1" lang="en-US" altLang="zh-CN" baseline="0" dirty="0">
                <a:solidFill>
                  <a:srgbClr val="000090"/>
                </a:solidFill>
                <a:ea typeface="ＭＳ Ｐゴシック" panose="020B0600070205080204" pitchFamily="34" charset="-128"/>
              </a:rPr>
              <a:t>and</a:t>
            </a:r>
            <a:r>
              <a:rPr kumimoji="1" lang="zh-CN" altLang="en-US" baseline="0" dirty="0">
                <a:solidFill>
                  <a:srgbClr val="000090"/>
                </a:solidFill>
                <a:ea typeface="ＭＳ Ｐゴシック" panose="020B0600070205080204" pitchFamily="34" charset="-128"/>
              </a:rPr>
              <a:t> </a:t>
            </a:r>
            <a:r>
              <a:rPr kumimoji="1" lang="en-US" altLang="zh-CN" baseline="0" dirty="0">
                <a:solidFill>
                  <a:srgbClr val="000090"/>
                </a:solidFill>
                <a:ea typeface="ＭＳ Ｐゴシック" panose="020B0600070205080204" pitchFamily="34" charset="-128"/>
              </a:rPr>
              <a:t>others.</a:t>
            </a:r>
            <a:endParaRPr lang="en-US" altLang="zh-CN" dirty="0">
              <a:solidFill>
                <a:srgbClr val="000090"/>
              </a:solidFill>
              <a:ea typeface="ＭＳ Ｐゴシック" panose="020B0600070205080204" pitchFamily="34" charset="-128"/>
            </a:endParaRPr>
          </a:p>
        </p:txBody>
      </p:sp>
      <p:sp>
        <p:nvSpPr>
          <p:cNvPr id="4" name="灯片编号占位符 3"/>
          <p:cNvSpPr>
            <a:spLocks noGrp="1"/>
          </p:cNvSpPr>
          <p:nvPr>
            <p:ph type="sldNum" sz="quarter" idx="5"/>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3A84A077-83E9-49A7-9F59-234D78BD6949}" type="slidenum">
              <a:rPr kumimoji="0" lang="zh-CN" altLang="en-US" sz="1200" b="0" i="0" u="none" strike="noStrike" kern="1200" cap="none" spc="0" normalizeH="0" baseline="0" noProof="0" smtClean="0">
                <a:ln>
                  <a:noFill/>
                </a:ln>
                <a:solidFill>
                  <a:prstClr val="black"/>
                </a:solidFill>
                <a:effectLst/>
                <a:uLnTx/>
                <a:uFillTx/>
                <a:latin typeface="Calibri"/>
                <a:ea typeface="宋体" panose="02010600030101010101" pitchFamily="2" charset="-122"/>
                <a:cs typeface="+mn-cs"/>
              </a:rPr>
              <a:pPr marL="0" marR="0" lvl="0" indent="0" algn="r" defTabSz="914400" rtl="0" eaLnBrk="1" fontAlgn="auto" latinLnBrk="0" hangingPunct="1">
                <a:lnSpc>
                  <a:spcPct val="100000"/>
                </a:lnSpc>
                <a:spcBef>
                  <a:spcPts val="0"/>
                </a:spcBef>
                <a:spcAft>
                  <a:spcPts val="0"/>
                </a:spcAft>
                <a:buClrTx/>
                <a:buSzTx/>
                <a:buFontTx/>
                <a:buNone/>
                <a:tabLst/>
                <a:defRPr/>
              </a:pPr>
              <a:t>1</a:t>
            </a:fld>
            <a:endParaRPr kumimoji="0" lang="zh-CN" altLang="en-US" sz="1200" b="0" i="0" u="none" strike="noStrike" kern="1200" cap="none" spc="0" normalizeH="0" baseline="0" noProof="0">
              <a:ln>
                <a:noFill/>
              </a:ln>
              <a:solidFill>
                <a:prstClr val="black"/>
              </a:solidFill>
              <a:effectLst/>
              <a:uLnTx/>
              <a:uFillTx/>
              <a:latin typeface="Calibri"/>
              <a:ea typeface="宋体" panose="02010600030101010101" pitchFamily="2" charset="-122"/>
              <a:cs typeface="+mn-cs"/>
            </a:endParaRPr>
          </a:p>
        </p:txBody>
      </p:sp>
    </p:spTree>
    <p:extLst>
      <p:ext uri="{BB962C8B-B14F-4D97-AF65-F5344CB8AC3E}">
        <p14:creationId xmlns:p14="http://schemas.microsoft.com/office/powerpoint/2010/main" val="3717982683"/>
      </p:ext>
    </p:extLst>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kumimoji="1" lang="zh-CN" altLang="en-US" dirty="0"/>
          </a:p>
        </p:txBody>
      </p:sp>
      <p:sp>
        <p:nvSpPr>
          <p:cNvPr id="4" name="灯片编号占位符 3"/>
          <p:cNvSpPr>
            <a:spLocks noGrp="1"/>
          </p:cNvSpPr>
          <p:nvPr>
            <p:ph type="sldNum" sz="quarter" idx="5"/>
          </p:nvPr>
        </p:nvSpPr>
        <p:spPr/>
        <p:txBody>
          <a:bodyPr/>
          <a:lstStyle/>
          <a:p>
            <a:fld id="{3A84A077-83E9-49A7-9F59-234D78BD6949}" type="slidenum">
              <a:rPr lang="zh-CN" altLang="en-US" smtClean="0"/>
              <a:t>2</a:t>
            </a:fld>
            <a:endParaRPr lang="zh-CN" altLang="en-US"/>
          </a:p>
        </p:txBody>
      </p:sp>
    </p:spTree>
    <p:extLst>
      <p:ext uri="{BB962C8B-B14F-4D97-AF65-F5344CB8AC3E}">
        <p14:creationId xmlns:p14="http://schemas.microsoft.com/office/powerpoint/2010/main" val="212964508"/>
      </p:ext>
    </p:extLst>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pPr marL="0" marR="0" indent="0" algn="l" defTabSz="914400" rtl="0" eaLnBrk="1" fontAlgn="auto" latinLnBrk="0" hangingPunct="1">
              <a:lnSpc>
                <a:spcPct val="100000"/>
              </a:lnSpc>
              <a:spcBef>
                <a:spcPts val="0"/>
              </a:spcBef>
              <a:spcAft>
                <a:spcPts val="0"/>
              </a:spcAft>
              <a:buClrTx/>
              <a:buSzTx/>
              <a:buFontTx/>
              <a:buNone/>
              <a:tabLst/>
              <a:defRPr/>
            </a:pPr>
            <a:endParaRPr lang="zh-CN" altLang="en-US" sz="1600" dirty="0"/>
          </a:p>
        </p:txBody>
      </p:sp>
      <p:sp>
        <p:nvSpPr>
          <p:cNvPr id="4" name="灯片编号占位符 3"/>
          <p:cNvSpPr>
            <a:spLocks noGrp="1"/>
          </p:cNvSpPr>
          <p:nvPr>
            <p:ph type="sldNum" sz="quarter" idx="5"/>
          </p:nvPr>
        </p:nvSpPr>
        <p:spPr/>
        <p:txBody>
          <a:bodyPr/>
          <a:lstStyle/>
          <a:p>
            <a:fld id="{3A84A077-83E9-49A7-9F59-234D78BD6949}" type="slidenum">
              <a:rPr lang="zh-CN" altLang="en-US" smtClean="0"/>
              <a:t>4</a:t>
            </a:fld>
            <a:endParaRPr lang="zh-CN" altLang="en-US"/>
          </a:p>
        </p:txBody>
      </p:sp>
    </p:spTree>
    <p:extLst>
      <p:ext uri="{BB962C8B-B14F-4D97-AF65-F5344CB8AC3E}">
        <p14:creationId xmlns:p14="http://schemas.microsoft.com/office/powerpoint/2010/main" val="1028465489"/>
      </p:ext>
    </p:extLst>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a:xfrm>
            <a:off x="685800" y="685800"/>
            <a:ext cx="5486400" cy="3429000"/>
          </a:xfrm>
        </p:spPr>
      </p:sp>
      <p:sp>
        <p:nvSpPr>
          <p:cNvPr id="3" name="Notes Placeholder 2"/>
          <p:cNvSpPr>
            <a:spLocks noGrp="1"/>
          </p:cNvSpPr>
          <p:nvPr>
            <p:ph type="body" idx="1"/>
          </p:nvPr>
        </p:nvSpPr>
        <p:spPr/>
        <p:txBody>
          <a:bodyPr>
            <a:normAutofit/>
          </a:bodyPr>
          <a:lstStyle/>
          <a:p>
            <a:endParaRPr lang="en-US" dirty="0"/>
          </a:p>
        </p:txBody>
      </p:sp>
      <p:sp>
        <p:nvSpPr>
          <p:cNvPr id="4" name="Slide Number Placeholder 3"/>
          <p:cNvSpPr>
            <a:spLocks noGrp="1"/>
          </p:cNvSpPr>
          <p:nvPr>
            <p:ph type="sldNum" sz="quarter" idx="10"/>
          </p:nvPr>
        </p:nvSpPr>
        <p:spPr/>
        <p:txBody>
          <a:bodyPr/>
          <a:lstStyle/>
          <a:p>
            <a:pPr>
              <a:defRPr/>
            </a:pPr>
            <a:fld id="{FEB863DA-F243-428A-BF32-9C5B197576BA}" type="slidenum">
              <a:rPr lang="en-US" smtClean="0"/>
              <a:pPr>
                <a:defRPr/>
              </a:pPr>
              <a:t>19</a:t>
            </a:fld>
            <a:endParaRPr lang="en-US"/>
          </a:p>
        </p:txBody>
      </p:sp>
    </p:spTree>
    <p:extLst>
      <p:ext uri="{BB962C8B-B14F-4D97-AF65-F5344CB8AC3E}">
        <p14:creationId xmlns:p14="http://schemas.microsoft.com/office/powerpoint/2010/main" val="1815389051"/>
      </p:ext>
    </p:extLst>
  </p:cSld>
  <p:clrMapOvr>
    <a:masterClrMapping/>
  </p:clrMapOvr>
</p:notes>
</file>

<file path=ppt/notesSlides/notesSlide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a:xfrm>
            <a:off x="685800" y="685800"/>
            <a:ext cx="5486400" cy="3429000"/>
          </a:xfrm>
        </p:spPr>
      </p:sp>
      <p:sp>
        <p:nvSpPr>
          <p:cNvPr id="3" name="Notes Placeholder 2"/>
          <p:cNvSpPr>
            <a:spLocks noGrp="1"/>
          </p:cNvSpPr>
          <p:nvPr>
            <p:ph type="body" idx="1"/>
          </p:nvPr>
        </p:nvSpPr>
        <p:spPr/>
        <p:txBody>
          <a:bodyPr>
            <a:normAutofit/>
          </a:bodyPr>
          <a:lstStyle/>
          <a:p>
            <a:pPr marL="224325" indent="-224325"/>
            <a:endParaRPr lang="en-US" baseline="0" dirty="0"/>
          </a:p>
        </p:txBody>
      </p:sp>
      <p:sp>
        <p:nvSpPr>
          <p:cNvPr id="4" name="Slide Number Placeholder 3"/>
          <p:cNvSpPr>
            <a:spLocks noGrp="1"/>
          </p:cNvSpPr>
          <p:nvPr>
            <p:ph type="sldNum" sz="quarter" idx="10"/>
          </p:nvPr>
        </p:nvSpPr>
        <p:spPr/>
        <p:txBody>
          <a:bodyPr/>
          <a:lstStyle/>
          <a:p>
            <a:pPr>
              <a:defRPr/>
            </a:pPr>
            <a:fld id="{FEB863DA-F243-428A-BF32-9C5B197576BA}" type="slidenum">
              <a:rPr lang="en-US" smtClean="0"/>
              <a:pPr>
                <a:defRPr/>
              </a:pPr>
              <a:t>20</a:t>
            </a:fld>
            <a:endParaRPr lang="en-US"/>
          </a:p>
        </p:txBody>
      </p:sp>
    </p:spTree>
    <p:extLst>
      <p:ext uri="{BB962C8B-B14F-4D97-AF65-F5344CB8AC3E}">
        <p14:creationId xmlns:p14="http://schemas.microsoft.com/office/powerpoint/2010/main" val="922241471"/>
      </p:ext>
    </p:extLst>
  </p:cSld>
  <p:clrMapOvr>
    <a:masterClrMapping/>
  </p:clrMapOvr>
</p:notes>
</file>

<file path=ppt/notesSlides/notesSlide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a:xfrm>
            <a:off x="685800" y="685800"/>
            <a:ext cx="5486400" cy="3429000"/>
          </a:xfrm>
        </p:spPr>
      </p:sp>
      <p:sp>
        <p:nvSpPr>
          <p:cNvPr id="3" name="备注占位符 2"/>
          <p:cNvSpPr>
            <a:spLocks noGrp="1"/>
          </p:cNvSpPr>
          <p:nvPr>
            <p:ph type="body" idx="1"/>
          </p:nvPr>
        </p:nvSpPr>
        <p:spPr/>
        <p:txBody>
          <a:bodyPr/>
          <a:lstStyle/>
          <a:p>
            <a:r>
              <a:rPr lang="en-US" altLang="zh-CN" sz="1200" kern="1200" dirty="0">
                <a:solidFill>
                  <a:schemeClr val="tx1"/>
                </a:solidFill>
                <a:latin typeface="+mn-lt"/>
                <a:ea typeface="+mn-ea"/>
                <a:cs typeface="+mn-cs"/>
              </a:rPr>
              <a:t>We've seen negative goals already: all-or-nothing atomicity w/ crashes.</a:t>
            </a:r>
          </a:p>
          <a:p>
            <a:r>
              <a:rPr lang="en-US" altLang="zh-CN" sz="1200" kern="1200" dirty="0">
                <a:solidFill>
                  <a:schemeClr val="tx1"/>
                </a:solidFill>
                <a:latin typeface="+mn-lt"/>
                <a:ea typeface="+mn-ea"/>
                <a:cs typeface="+mn-cs"/>
              </a:rPr>
              <a:t>  With crashes, just had to think of where we might crash.</a:t>
            </a:r>
          </a:p>
          <a:p>
            <a:r>
              <a:rPr lang="en-US" altLang="zh-CN" sz="1200" kern="1200" dirty="0">
                <a:solidFill>
                  <a:schemeClr val="tx1"/>
                </a:solidFill>
                <a:latin typeface="+mn-lt"/>
                <a:ea typeface="+mn-ea"/>
                <a:cs typeface="+mn-cs"/>
              </a:rPr>
              <a:t>  Much harder to consider all possible cases with an adversary.</a:t>
            </a:r>
          </a:p>
          <a:p>
            <a:r>
              <a:rPr lang="en-US" altLang="zh-CN" sz="1200" kern="1200" dirty="0">
                <a:solidFill>
                  <a:schemeClr val="tx1"/>
                </a:solidFill>
                <a:latin typeface="+mn-lt"/>
                <a:ea typeface="+mn-ea"/>
                <a:cs typeface="+mn-cs"/>
              </a:rPr>
              <a:t>  Security is also often hard because system has many complex goals.</a:t>
            </a:r>
          </a:p>
          <a:p>
            <a:endParaRPr kumimoji="1" lang="zh-CN" altLang="en-US" dirty="0"/>
          </a:p>
        </p:txBody>
      </p:sp>
      <p:sp>
        <p:nvSpPr>
          <p:cNvPr id="4" name="幻灯片编号占位符 3"/>
          <p:cNvSpPr>
            <a:spLocks noGrp="1"/>
          </p:cNvSpPr>
          <p:nvPr>
            <p:ph type="sldNum" sz="quarter" idx="10"/>
          </p:nvPr>
        </p:nvSpPr>
        <p:spPr/>
        <p:txBody>
          <a:bodyPr/>
          <a:lstStyle/>
          <a:p>
            <a:fld id="{CF5B8B3F-0F45-4AAD-B4A8-B1F7D58CB493}" type="slidenum">
              <a:rPr lang="zh-CN" altLang="en-US" smtClean="0"/>
              <a:t>24</a:t>
            </a:fld>
            <a:endParaRPr lang="zh-CN" altLang="en-US"/>
          </a:p>
        </p:txBody>
      </p:sp>
    </p:spTree>
    <p:extLst>
      <p:ext uri="{BB962C8B-B14F-4D97-AF65-F5344CB8AC3E}">
        <p14:creationId xmlns:p14="http://schemas.microsoft.com/office/powerpoint/2010/main" val="3258326368"/>
      </p:ext>
    </p:extLst>
  </p:cSld>
  <p:clrMapOvr>
    <a:masterClrMapping/>
  </p:clrMapOvr>
</p:notes>
</file>

<file path=ppt/notesSlides/notesSlide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a:xfrm>
            <a:off x="685800" y="685800"/>
            <a:ext cx="5486400" cy="3429000"/>
          </a:xfrm>
        </p:spPr>
      </p:sp>
      <p:sp>
        <p:nvSpPr>
          <p:cNvPr id="3" name="备注占位符 2"/>
          <p:cNvSpPr>
            <a:spLocks noGrp="1"/>
          </p:cNvSpPr>
          <p:nvPr>
            <p:ph type="body" idx="1"/>
          </p:nvPr>
        </p:nvSpPr>
        <p:spPr/>
        <p:txBody>
          <a:bodyPr/>
          <a:lstStyle/>
          <a:p>
            <a:pPr marL="0" marR="0" lvl="1" indent="0" algn="l" defTabSz="914400" rtl="0" eaLnBrk="1" fontAlgn="auto" latinLnBrk="0" hangingPunct="1">
              <a:lnSpc>
                <a:spcPct val="100000"/>
              </a:lnSpc>
              <a:spcBef>
                <a:spcPts val="0"/>
              </a:spcBef>
              <a:spcAft>
                <a:spcPts val="0"/>
              </a:spcAft>
              <a:buClrTx/>
              <a:buSzTx/>
              <a:buFontTx/>
              <a:buNone/>
              <a:tabLst/>
              <a:defRPr/>
            </a:pPr>
            <a:r>
              <a:rPr lang="en-US" altLang="zh-CN" dirty="0"/>
              <a:t>Note: requires setting file permissions, </a:t>
            </a:r>
            <a:r>
              <a:rPr lang="en-US" altLang="zh-CN" dirty="0" err="1"/>
              <a:t>etc</a:t>
            </a:r>
            <a:r>
              <a:rPr lang="en-US" altLang="zh-CN" dirty="0"/>
              <a:t>; assumes OS kernel provides complete mediation.</a:t>
            </a:r>
          </a:p>
          <a:p>
            <a:endParaRPr kumimoji="1" lang="zh-CN" altLang="en-US" dirty="0"/>
          </a:p>
        </p:txBody>
      </p:sp>
      <p:sp>
        <p:nvSpPr>
          <p:cNvPr id="4" name="幻灯片编号占位符 3"/>
          <p:cNvSpPr>
            <a:spLocks noGrp="1"/>
          </p:cNvSpPr>
          <p:nvPr>
            <p:ph type="sldNum" sz="quarter" idx="10"/>
          </p:nvPr>
        </p:nvSpPr>
        <p:spPr/>
        <p:txBody>
          <a:bodyPr/>
          <a:lstStyle/>
          <a:p>
            <a:fld id="{CF5B8B3F-0F45-4AAD-B4A8-B1F7D58CB493}" type="slidenum">
              <a:rPr lang="zh-CN" altLang="en-US" smtClean="0"/>
              <a:t>40</a:t>
            </a:fld>
            <a:endParaRPr lang="zh-CN" altLang="en-US"/>
          </a:p>
        </p:txBody>
      </p:sp>
    </p:spTree>
    <p:extLst>
      <p:ext uri="{BB962C8B-B14F-4D97-AF65-F5344CB8AC3E}">
        <p14:creationId xmlns:p14="http://schemas.microsoft.com/office/powerpoint/2010/main" val="3758927549"/>
      </p:ext>
    </p:extLst>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3" Type="http://schemas.openxmlformats.org/officeDocument/2006/relationships/image" Target="../media/image2.png"/><Relationship Id="rId2" Type="http://schemas.openxmlformats.org/officeDocument/2006/relationships/image" Target="../media/image1.png"/><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标题幻灯片">
    <p:spTree>
      <p:nvGrpSpPr>
        <p:cNvPr id="1" name=""/>
        <p:cNvGrpSpPr/>
        <p:nvPr/>
      </p:nvGrpSpPr>
      <p:grpSpPr>
        <a:xfrm>
          <a:off x="0" y="0"/>
          <a:ext cx="0" cy="0"/>
          <a:chOff x="0" y="0"/>
          <a:chExt cx="0" cy="0"/>
        </a:xfrm>
      </p:grpSpPr>
      <p:sp>
        <p:nvSpPr>
          <p:cNvPr id="2" name="标题 1"/>
          <p:cNvSpPr>
            <a:spLocks noGrp="1"/>
          </p:cNvSpPr>
          <p:nvPr>
            <p:ph type="ctrTitle"/>
          </p:nvPr>
        </p:nvSpPr>
        <p:spPr>
          <a:xfrm>
            <a:off x="685800" y="1775358"/>
            <a:ext cx="7772400" cy="1225021"/>
          </a:xfrm>
        </p:spPr>
        <p:txBody>
          <a:bodyPr>
            <a:normAutofit/>
          </a:bodyPr>
          <a:lstStyle>
            <a:lvl1pPr algn="ctr">
              <a:defRPr sz="4400">
                <a:latin typeface="Arial" panose="020B0604020202020204" pitchFamily="34" charset="0"/>
                <a:cs typeface="Arial" panose="020B0604020202020204" pitchFamily="34" charset="0"/>
              </a:defRPr>
            </a:lvl1pPr>
          </a:lstStyle>
          <a:p>
            <a:r>
              <a:rPr lang="zh-CN" altLang="en-US" dirty="0"/>
              <a:t>单击此处编辑母版标题样式</a:t>
            </a:r>
          </a:p>
        </p:txBody>
      </p:sp>
      <p:sp>
        <p:nvSpPr>
          <p:cNvPr id="3" name="副标题 2"/>
          <p:cNvSpPr>
            <a:spLocks noGrp="1"/>
          </p:cNvSpPr>
          <p:nvPr>
            <p:ph type="subTitle" idx="1"/>
          </p:nvPr>
        </p:nvSpPr>
        <p:spPr>
          <a:xfrm>
            <a:off x="1371600" y="3238500"/>
            <a:ext cx="6400800" cy="1460500"/>
          </a:xfrm>
        </p:spPr>
        <p:txBody>
          <a:bodyPr/>
          <a:lstStyle>
            <a:lvl1pPr marL="0" indent="0" algn="ctr">
              <a:buNone/>
              <a:defRPr>
                <a:solidFill>
                  <a:schemeClr val="tx1">
                    <a:tint val="75000"/>
                  </a:schemeClr>
                </a:solidFill>
              </a:defRPr>
            </a:lvl1pPr>
            <a:lvl2pPr marL="457200" indent="0" algn="ctr">
              <a:buNone/>
              <a:defRPr>
                <a:solidFill>
                  <a:schemeClr val="tx1">
                    <a:tint val="75000"/>
                  </a:schemeClr>
                </a:solidFill>
              </a:defRPr>
            </a:lvl2pPr>
            <a:lvl3pPr marL="914400" indent="0" algn="ctr">
              <a:buNone/>
              <a:defRPr>
                <a:solidFill>
                  <a:schemeClr val="tx1">
                    <a:tint val="75000"/>
                  </a:schemeClr>
                </a:solidFill>
              </a:defRPr>
            </a:lvl3pPr>
            <a:lvl4pPr marL="1371600" indent="0" algn="ctr">
              <a:buNone/>
              <a:defRPr>
                <a:solidFill>
                  <a:schemeClr val="tx1">
                    <a:tint val="75000"/>
                  </a:schemeClr>
                </a:solidFill>
              </a:defRPr>
            </a:lvl4pPr>
            <a:lvl5pPr marL="1828800" indent="0" algn="ctr">
              <a:buNone/>
              <a:defRPr>
                <a:solidFill>
                  <a:schemeClr val="tx1">
                    <a:tint val="75000"/>
                  </a:schemeClr>
                </a:solidFill>
              </a:defRPr>
            </a:lvl5pPr>
            <a:lvl6pPr marL="2286000" indent="0" algn="ctr">
              <a:buNone/>
              <a:defRPr>
                <a:solidFill>
                  <a:schemeClr val="tx1">
                    <a:tint val="75000"/>
                  </a:schemeClr>
                </a:solidFill>
              </a:defRPr>
            </a:lvl6pPr>
            <a:lvl7pPr marL="2743200" indent="0" algn="ctr">
              <a:buNone/>
              <a:defRPr>
                <a:solidFill>
                  <a:schemeClr val="tx1">
                    <a:tint val="75000"/>
                  </a:schemeClr>
                </a:solidFill>
              </a:defRPr>
            </a:lvl7pPr>
            <a:lvl8pPr marL="3200400" indent="0" algn="ctr">
              <a:buNone/>
              <a:defRPr>
                <a:solidFill>
                  <a:schemeClr val="tx1">
                    <a:tint val="75000"/>
                  </a:schemeClr>
                </a:solidFill>
              </a:defRPr>
            </a:lvl8pPr>
            <a:lvl9pPr marL="3657600" indent="0" algn="ctr">
              <a:buNone/>
              <a:defRPr>
                <a:solidFill>
                  <a:schemeClr val="tx1">
                    <a:tint val="75000"/>
                  </a:schemeClr>
                </a:solidFill>
              </a:defRPr>
            </a:lvl9pPr>
          </a:lstStyle>
          <a:p>
            <a:r>
              <a:rPr lang="zh-CN" altLang="en-US" dirty="0"/>
              <a:t>单击此处编辑母版副标题样式</a:t>
            </a:r>
          </a:p>
        </p:txBody>
      </p:sp>
      <p:sp>
        <p:nvSpPr>
          <p:cNvPr id="4" name="日期占位符 3"/>
          <p:cNvSpPr>
            <a:spLocks noGrp="1"/>
          </p:cNvSpPr>
          <p:nvPr>
            <p:ph type="dt" sz="half" idx="10"/>
          </p:nvPr>
        </p:nvSpPr>
        <p:spPr/>
        <p:txBody>
          <a:bodyPr/>
          <a:lstStyle/>
          <a:p>
            <a:endParaRPr lang="zh-CN" altLang="en-US" dirty="0"/>
          </a:p>
        </p:txBody>
      </p:sp>
      <p:sp>
        <p:nvSpPr>
          <p:cNvPr id="5" name="页脚占位符 4"/>
          <p:cNvSpPr>
            <a:spLocks noGrp="1"/>
          </p:cNvSpPr>
          <p:nvPr>
            <p:ph type="ftr" sz="quarter" idx="11"/>
          </p:nvPr>
        </p:nvSpPr>
        <p:spPr/>
        <p:txBody>
          <a:bodyPr/>
          <a:lstStyle/>
          <a:p>
            <a:endParaRPr lang="zh-CN" altLang="en-US"/>
          </a:p>
        </p:txBody>
      </p:sp>
      <p:sp>
        <p:nvSpPr>
          <p:cNvPr id="6" name="灯片编号占位符 5"/>
          <p:cNvSpPr>
            <a:spLocks noGrp="1"/>
          </p:cNvSpPr>
          <p:nvPr>
            <p:ph type="sldNum" sz="quarter" idx="12"/>
          </p:nvPr>
        </p:nvSpPr>
        <p:spPr/>
        <p:txBody>
          <a:bodyPr/>
          <a:lstStyle/>
          <a:p>
            <a:fld id="{ADE361C3-C043-4A6E-BDCE-8DA1E7D90A3B}" type="slidenum">
              <a:rPr lang="zh-CN" altLang="en-US" smtClean="0"/>
              <a:t>‹#›</a:t>
            </a:fld>
            <a:endParaRPr lang="zh-CN" altLang="en-US"/>
          </a:p>
        </p:txBody>
      </p:sp>
    </p:spTree>
    <p:extLst>
      <p:ext uri="{BB962C8B-B14F-4D97-AF65-F5344CB8AC3E}">
        <p14:creationId xmlns:p14="http://schemas.microsoft.com/office/powerpoint/2010/main" val="2941585749"/>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标题和内容">
    <p:spTree>
      <p:nvGrpSpPr>
        <p:cNvPr id="1" name=""/>
        <p:cNvGrpSpPr/>
        <p:nvPr/>
      </p:nvGrpSpPr>
      <p:grpSpPr>
        <a:xfrm>
          <a:off x="0" y="0"/>
          <a:ext cx="0" cy="0"/>
          <a:chOff x="0" y="0"/>
          <a:chExt cx="0" cy="0"/>
        </a:xfrm>
      </p:grpSpPr>
      <p:sp>
        <p:nvSpPr>
          <p:cNvPr id="2" name="标题 1"/>
          <p:cNvSpPr>
            <a:spLocks noGrp="1"/>
          </p:cNvSpPr>
          <p:nvPr>
            <p:ph type="title" hasCustomPrompt="1"/>
          </p:nvPr>
        </p:nvSpPr>
        <p:spPr>
          <a:xfrm>
            <a:off x="457200" y="228866"/>
            <a:ext cx="8229600" cy="900442"/>
          </a:xfrm>
        </p:spPr>
        <p:txBody>
          <a:bodyPr>
            <a:normAutofit/>
          </a:bodyPr>
          <a:lstStyle>
            <a:lvl1pPr>
              <a:defRPr sz="2400" b="1">
                <a:solidFill>
                  <a:schemeClr val="accent1"/>
                </a:solidFill>
                <a:latin typeface="Arial" panose="020B0604020202020204" pitchFamily="34" charset="0"/>
                <a:ea typeface="+mn-ea"/>
                <a:cs typeface="Arial" panose="020B0604020202020204" pitchFamily="34" charset="0"/>
              </a:defRPr>
            </a:lvl1pPr>
          </a:lstStyle>
          <a:p>
            <a:r>
              <a:rPr lang="en-US" altLang="zh-CN" dirty="0"/>
              <a:t>xx</a:t>
            </a:r>
            <a:endParaRPr lang="zh-CN" altLang="en-US" dirty="0"/>
          </a:p>
        </p:txBody>
      </p:sp>
      <p:sp>
        <p:nvSpPr>
          <p:cNvPr id="3" name="内容占位符 2"/>
          <p:cNvSpPr>
            <a:spLocks noGrp="1"/>
          </p:cNvSpPr>
          <p:nvPr>
            <p:ph idx="1" hasCustomPrompt="1"/>
          </p:nvPr>
        </p:nvSpPr>
        <p:spPr>
          <a:xfrm>
            <a:off x="457200" y="1129308"/>
            <a:ext cx="8229600" cy="3771636"/>
          </a:xfrm>
        </p:spPr>
        <p:txBody>
          <a:bodyPr>
            <a:normAutofit/>
          </a:bodyPr>
          <a:lstStyle>
            <a:lvl1pPr marL="0" indent="0">
              <a:lnSpc>
                <a:spcPct val="120000"/>
              </a:lnSpc>
              <a:buFontTx/>
              <a:buNone/>
              <a:defRPr sz="1800" b="1" i="0">
                <a:latin typeface="Arial" panose="020B0604020202020204" pitchFamily="34" charset="0"/>
                <a:ea typeface="+mn-ea"/>
                <a:cs typeface="Arial" panose="020B0604020202020204" pitchFamily="34" charset="0"/>
              </a:defRPr>
            </a:lvl1pPr>
            <a:lvl2pPr marL="360000">
              <a:lnSpc>
                <a:spcPct val="120000"/>
              </a:lnSpc>
              <a:defRPr sz="1800" b="0" i="0">
                <a:latin typeface="Arial" panose="020B0604020202020204" pitchFamily="34" charset="0"/>
                <a:ea typeface="+mn-ea"/>
                <a:cs typeface="Arial" panose="020B0604020202020204" pitchFamily="34" charset="0"/>
              </a:defRPr>
            </a:lvl2pPr>
            <a:lvl3pPr marL="582613" indent="-225425">
              <a:lnSpc>
                <a:spcPct val="120000"/>
              </a:lnSpc>
              <a:tabLst/>
              <a:defRPr sz="1800" b="0" i="0">
                <a:latin typeface="Arial" panose="020B0604020202020204" pitchFamily="34" charset="0"/>
                <a:ea typeface="+mn-ea"/>
                <a:cs typeface="Arial" panose="020B0604020202020204" pitchFamily="34" charset="0"/>
              </a:defRPr>
            </a:lvl3pPr>
            <a:lvl4pPr>
              <a:lnSpc>
                <a:spcPct val="120000"/>
              </a:lnSpc>
              <a:defRPr sz="1800" b="0" i="0">
                <a:latin typeface="+mn-ea"/>
                <a:ea typeface="+mn-ea"/>
                <a:cs typeface="PingFang SC" panose="020B0400000000000000" pitchFamily="34" charset="-122"/>
              </a:defRPr>
            </a:lvl4pPr>
            <a:lvl5pPr>
              <a:lnSpc>
                <a:spcPct val="120000"/>
              </a:lnSpc>
              <a:defRPr sz="1800" b="0" i="0">
                <a:latin typeface="+mn-ea"/>
                <a:ea typeface="+mn-ea"/>
                <a:cs typeface="PingFang SC" panose="020B0400000000000000" pitchFamily="34" charset="-122"/>
              </a:defRPr>
            </a:lvl5pPr>
          </a:lstStyle>
          <a:p>
            <a:pPr lvl="0"/>
            <a:r>
              <a:rPr lang="en-US" altLang="zh-CN" dirty="0" err="1"/>
              <a:t>yy</a:t>
            </a:r>
            <a:endParaRPr lang="zh-CN" altLang="en-US" dirty="0"/>
          </a:p>
          <a:p>
            <a:pPr lvl="1"/>
            <a:r>
              <a:rPr lang="en-US" altLang="zh-CN" dirty="0"/>
              <a:t>xx</a:t>
            </a:r>
            <a:endParaRPr lang="zh-CN" altLang="en-US" dirty="0"/>
          </a:p>
          <a:p>
            <a:pPr lvl="2"/>
            <a:r>
              <a:rPr lang="zh-CN" altLang="en-US" dirty="0"/>
              <a:t>三级</a:t>
            </a:r>
          </a:p>
          <a:p>
            <a:pPr lvl="3"/>
            <a:r>
              <a:rPr lang="zh-CN" altLang="en-US" dirty="0"/>
              <a:t>四级</a:t>
            </a:r>
          </a:p>
          <a:p>
            <a:pPr lvl="4"/>
            <a:r>
              <a:rPr lang="zh-CN" altLang="en-US" dirty="0"/>
              <a:t>五级</a:t>
            </a:r>
          </a:p>
        </p:txBody>
      </p:sp>
      <p:sp>
        <p:nvSpPr>
          <p:cNvPr id="4" name="日期占位符 3"/>
          <p:cNvSpPr>
            <a:spLocks noGrp="1"/>
          </p:cNvSpPr>
          <p:nvPr>
            <p:ph type="dt" sz="half" idx="10"/>
          </p:nvPr>
        </p:nvSpPr>
        <p:spPr/>
        <p:txBody>
          <a:bodyPr/>
          <a:lstStyle/>
          <a:p>
            <a:endParaRPr lang="zh-CN" altLang="en-US"/>
          </a:p>
        </p:txBody>
      </p:sp>
      <p:sp>
        <p:nvSpPr>
          <p:cNvPr id="5" name="页脚占位符 4"/>
          <p:cNvSpPr>
            <a:spLocks noGrp="1"/>
          </p:cNvSpPr>
          <p:nvPr>
            <p:ph type="ftr" sz="quarter" idx="11"/>
          </p:nvPr>
        </p:nvSpPr>
        <p:spPr/>
        <p:txBody>
          <a:bodyPr/>
          <a:lstStyle/>
          <a:p>
            <a:endParaRPr lang="zh-CN" altLang="en-US"/>
          </a:p>
        </p:txBody>
      </p:sp>
      <p:sp>
        <p:nvSpPr>
          <p:cNvPr id="6" name="灯片编号占位符 5"/>
          <p:cNvSpPr>
            <a:spLocks noGrp="1"/>
          </p:cNvSpPr>
          <p:nvPr>
            <p:ph type="sldNum" sz="quarter" idx="12"/>
          </p:nvPr>
        </p:nvSpPr>
        <p:spPr/>
        <p:txBody>
          <a:bodyPr/>
          <a:lstStyle/>
          <a:p>
            <a:fld id="{ADE361C3-C043-4A6E-BDCE-8DA1E7D90A3B}" type="slidenum">
              <a:rPr lang="zh-CN" altLang="en-US" smtClean="0"/>
              <a:t>‹#›</a:t>
            </a:fld>
            <a:endParaRPr lang="zh-CN" altLang="en-US"/>
          </a:p>
        </p:txBody>
      </p:sp>
      <p:sp>
        <p:nvSpPr>
          <p:cNvPr id="7" name="矩形 6"/>
          <p:cNvSpPr/>
          <p:nvPr userDrawn="1"/>
        </p:nvSpPr>
        <p:spPr>
          <a:xfrm>
            <a:off x="-180527" y="439062"/>
            <a:ext cx="164581" cy="480053"/>
          </a:xfrm>
          <a:prstGeom prst="rect">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1800"/>
          </a:p>
        </p:txBody>
      </p:sp>
      <p:sp>
        <p:nvSpPr>
          <p:cNvPr id="8" name="三角形 7">
            <a:extLst>
              <a:ext uri="{FF2B5EF4-FFF2-40B4-BE49-F238E27FC236}">
                <a16:creationId xmlns:a16="http://schemas.microsoft.com/office/drawing/2014/main" id="{066DE83E-C489-9340-8A6C-F2C63F8574DC}"/>
              </a:ext>
            </a:extLst>
          </p:cNvPr>
          <p:cNvSpPr/>
          <p:nvPr userDrawn="1"/>
        </p:nvSpPr>
        <p:spPr>
          <a:xfrm rot="5400000">
            <a:off x="-160702" y="599536"/>
            <a:ext cx="480280" cy="158875"/>
          </a:xfrm>
          <a:prstGeom prst="triangle">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lvl="0" algn="ctr"/>
            <a:endParaRPr lang="zh-CN" altLang="en-US" sz="1800"/>
          </a:p>
        </p:txBody>
      </p:sp>
    </p:spTree>
    <p:extLst>
      <p:ext uri="{BB962C8B-B14F-4D97-AF65-F5344CB8AC3E}">
        <p14:creationId xmlns:p14="http://schemas.microsoft.com/office/powerpoint/2010/main" val="3624512219"/>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节标题">
    <p:spTree>
      <p:nvGrpSpPr>
        <p:cNvPr id="1" name=""/>
        <p:cNvGrpSpPr/>
        <p:nvPr/>
      </p:nvGrpSpPr>
      <p:grpSpPr>
        <a:xfrm>
          <a:off x="0" y="0"/>
          <a:ext cx="0" cy="0"/>
          <a:chOff x="0" y="0"/>
          <a:chExt cx="0" cy="0"/>
        </a:xfrm>
      </p:grpSpPr>
      <p:sp>
        <p:nvSpPr>
          <p:cNvPr id="2" name="标题 1"/>
          <p:cNvSpPr>
            <a:spLocks noGrp="1"/>
          </p:cNvSpPr>
          <p:nvPr>
            <p:ph type="title"/>
          </p:nvPr>
        </p:nvSpPr>
        <p:spPr>
          <a:xfrm>
            <a:off x="722313" y="3672418"/>
            <a:ext cx="7772400" cy="1135062"/>
          </a:xfrm>
        </p:spPr>
        <p:txBody>
          <a:bodyPr anchor="t"/>
          <a:lstStyle>
            <a:lvl1pPr algn="l">
              <a:defRPr sz="4000" b="1" cap="all">
                <a:latin typeface="+mj-lt"/>
              </a:defRPr>
            </a:lvl1pPr>
          </a:lstStyle>
          <a:p>
            <a:r>
              <a:rPr lang="zh-CN" altLang="en-US" dirty="0"/>
              <a:t>单击此处编辑母版标题样式</a:t>
            </a:r>
          </a:p>
        </p:txBody>
      </p:sp>
      <p:sp>
        <p:nvSpPr>
          <p:cNvPr id="3" name="文本占位符 2"/>
          <p:cNvSpPr>
            <a:spLocks noGrp="1"/>
          </p:cNvSpPr>
          <p:nvPr>
            <p:ph type="body" idx="1"/>
          </p:nvPr>
        </p:nvSpPr>
        <p:spPr>
          <a:xfrm>
            <a:off x="722313" y="2422261"/>
            <a:ext cx="7772400" cy="1250156"/>
          </a:xfrm>
        </p:spPr>
        <p:txBody>
          <a:bodyPr anchor="b"/>
          <a:lstStyle>
            <a:lvl1pPr marL="0" indent="0">
              <a:buNone/>
              <a:defRPr sz="2000">
                <a:solidFill>
                  <a:schemeClr val="tx1">
                    <a:tint val="75000"/>
                  </a:schemeClr>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zh-CN" altLang="en-US" dirty="0"/>
              <a:t>单击此处编辑母版文本样式</a:t>
            </a:r>
          </a:p>
        </p:txBody>
      </p:sp>
      <p:sp>
        <p:nvSpPr>
          <p:cNvPr id="4" name="日期占位符 3"/>
          <p:cNvSpPr>
            <a:spLocks noGrp="1"/>
          </p:cNvSpPr>
          <p:nvPr>
            <p:ph type="dt" sz="half" idx="10"/>
          </p:nvPr>
        </p:nvSpPr>
        <p:spPr/>
        <p:txBody>
          <a:bodyPr/>
          <a:lstStyle/>
          <a:p>
            <a:endParaRPr lang="zh-CN" altLang="en-US"/>
          </a:p>
        </p:txBody>
      </p:sp>
      <p:sp>
        <p:nvSpPr>
          <p:cNvPr id="5" name="页脚占位符 4"/>
          <p:cNvSpPr>
            <a:spLocks noGrp="1"/>
          </p:cNvSpPr>
          <p:nvPr>
            <p:ph type="ftr" sz="quarter" idx="11"/>
          </p:nvPr>
        </p:nvSpPr>
        <p:spPr/>
        <p:txBody>
          <a:bodyPr/>
          <a:lstStyle/>
          <a:p>
            <a:endParaRPr lang="zh-CN" altLang="en-US"/>
          </a:p>
        </p:txBody>
      </p:sp>
      <p:sp>
        <p:nvSpPr>
          <p:cNvPr id="6" name="灯片编号占位符 5"/>
          <p:cNvSpPr>
            <a:spLocks noGrp="1"/>
          </p:cNvSpPr>
          <p:nvPr>
            <p:ph type="sldNum" sz="quarter" idx="12"/>
          </p:nvPr>
        </p:nvSpPr>
        <p:spPr/>
        <p:txBody>
          <a:bodyPr/>
          <a:lstStyle/>
          <a:p>
            <a:fld id="{ADE361C3-C043-4A6E-BDCE-8DA1E7D90A3B}" type="slidenum">
              <a:rPr lang="zh-CN" altLang="en-US" smtClean="0"/>
              <a:t>‹#›</a:t>
            </a:fld>
            <a:endParaRPr lang="zh-CN" altLang="en-US"/>
          </a:p>
        </p:txBody>
      </p:sp>
      <p:sp>
        <p:nvSpPr>
          <p:cNvPr id="8" name="三角形 7">
            <a:extLst>
              <a:ext uri="{FF2B5EF4-FFF2-40B4-BE49-F238E27FC236}">
                <a16:creationId xmlns:a16="http://schemas.microsoft.com/office/drawing/2014/main" id="{A8EE614D-B549-154F-943F-0F3919AB5939}"/>
              </a:ext>
            </a:extLst>
          </p:cNvPr>
          <p:cNvSpPr/>
          <p:nvPr userDrawn="1"/>
        </p:nvSpPr>
        <p:spPr>
          <a:xfrm rot="5400000">
            <a:off x="-160703" y="3920373"/>
            <a:ext cx="480280" cy="158875"/>
          </a:xfrm>
          <a:prstGeom prst="triangle">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lvl="0" algn="ctr"/>
            <a:endParaRPr lang="zh-CN" altLang="en-US" sz="1800"/>
          </a:p>
        </p:txBody>
      </p:sp>
    </p:spTree>
    <p:extLst>
      <p:ext uri="{BB962C8B-B14F-4D97-AF65-F5344CB8AC3E}">
        <p14:creationId xmlns:p14="http://schemas.microsoft.com/office/powerpoint/2010/main" val="1360576036"/>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x">
  <p:cSld name="Title and Text">
    <p:spTree>
      <p:nvGrpSpPr>
        <p:cNvPr id="1" name=""/>
        <p:cNvGrpSpPr/>
        <p:nvPr/>
      </p:nvGrpSpPr>
      <p:grpSpPr>
        <a:xfrm>
          <a:off x="0" y="0"/>
          <a:ext cx="0" cy="0"/>
          <a:chOff x="0" y="0"/>
          <a:chExt cx="0" cy="0"/>
        </a:xfrm>
      </p:grpSpPr>
      <p:sp>
        <p:nvSpPr>
          <p:cNvPr id="2" name="Title 1"/>
          <p:cNvSpPr>
            <a:spLocks noGrp="1"/>
          </p:cNvSpPr>
          <p:nvPr>
            <p:ph type="title"/>
          </p:nvPr>
        </p:nvSpPr>
        <p:spPr>
          <a:xfrm>
            <a:off x="381000" y="1178502"/>
            <a:ext cx="8380412" cy="625171"/>
          </a:xfrm>
        </p:spPr>
        <p:txBody>
          <a:bodyPr/>
          <a:lstStyle>
            <a:lvl1pPr algn="l" rtl="0" fontAlgn="base">
              <a:lnSpc>
                <a:spcPct val="90000"/>
              </a:lnSpc>
              <a:spcBef>
                <a:spcPct val="0"/>
              </a:spcBef>
              <a:spcAft>
                <a:spcPct val="0"/>
              </a:spcAft>
              <a:defRPr lang="en-US" sz="5400" spc="-300" dirty="0">
                <a:ln w="3175">
                  <a:noFill/>
                </a:ln>
                <a:gradFill flip="none" rotWithShape="1">
                  <a:gsLst>
                    <a:gs pos="28000">
                      <a:srgbClr val="FEF9DA"/>
                    </a:gs>
                    <a:gs pos="52000">
                      <a:srgbClr val="FCE974"/>
                    </a:gs>
                    <a:gs pos="68000">
                      <a:srgbClr val="F79A1D"/>
                    </a:gs>
                  </a:gsLst>
                  <a:lin ang="5400000" scaled="1"/>
                  <a:tileRect/>
                </a:gradFill>
                <a:effectLst>
                  <a:outerShdw blurRad="88900" dist="12700" dir="2700000" algn="tl" rotWithShape="0">
                    <a:prstClr val="black"/>
                  </a:outerShdw>
                </a:effectLst>
                <a:latin typeface="Segoe" pitchFamily="34" charset="0"/>
                <a:ea typeface="+mn-ea"/>
                <a:cs typeface="Arial" charset="0"/>
              </a:defRPr>
            </a:lvl1pPr>
          </a:lstStyle>
          <a:p>
            <a:r>
              <a:rPr lang="en-US"/>
              <a:t>Click to edit Master title style</a:t>
            </a:r>
            <a:endParaRPr lang="en-US" dirty="0"/>
          </a:p>
        </p:txBody>
      </p:sp>
      <p:sp>
        <p:nvSpPr>
          <p:cNvPr id="3" name="Text Placeholder 2"/>
          <p:cNvSpPr>
            <a:spLocks noGrp="1"/>
          </p:cNvSpPr>
          <p:nvPr>
            <p:ph type="body" idx="1"/>
          </p:nvPr>
        </p:nvSpPr>
        <p:spPr>
          <a:xfrm>
            <a:off x="381000" y="2166718"/>
            <a:ext cx="8380412" cy="1730375"/>
          </a:xfrm>
        </p:spPr>
        <p:txBody>
          <a:bodyPr/>
          <a:lstStyle>
            <a:lvl1pPr>
              <a:buFontTx/>
              <a:buBlip>
                <a:blip r:embed="rId2"/>
              </a:buBlip>
              <a:defRPr/>
            </a:lvl1pPr>
            <a:lvl2pPr>
              <a:buFontTx/>
              <a:buBlip>
                <a:blip r:embed="rId3"/>
              </a:buBlip>
              <a:defRPr/>
            </a:lvl2pPr>
            <a:lvl3pPr>
              <a:buFontTx/>
              <a:buBlip>
                <a:blip r:embed="rId3"/>
              </a:buBlip>
              <a:defRPr/>
            </a:lvl3pPr>
            <a:lvl4pPr>
              <a:buFontTx/>
              <a:buBlip>
                <a:blip r:embed="rId3"/>
              </a:buBlip>
              <a:defRPr/>
            </a:lvl4pPr>
            <a:lvl5pPr>
              <a:buFontTx/>
              <a:buBlip>
                <a:blip r:embed="rId3"/>
              </a:buBlip>
              <a:defRPr/>
            </a:lvl5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Slide Number Placeholder 5"/>
          <p:cNvSpPr>
            <a:spLocks noGrp="1"/>
          </p:cNvSpPr>
          <p:nvPr>
            <p:ph type="sldNum" sz="quarter" idx="12"/>
          </p:nvPr>
        </p:nvSpPr>
        <p:spPr>
          <a:xfrm>
            <a:off x="6553200" y="5296962"/>
            <a:ext cx="2133600" cy="304271"/>
          </a:xfrm>
        </p:spPr>
        <p:txBody>
          <a:bodyPr/>
          <a:lstStyle/>
          <a:p>
            <a:pPr>
              <a:defRPr/>
            </a:pPr>
            <a:fld id="{91D03702-EECF-4A87-B73C-C4347FB406FD}" type="slidenum">
              <a:rPr lang="en-US" smtClean="0"/>
              <a:pPr>
                <a:defRPr/>
              </a:pPr>
              <a:t>‹#›</a:t>
            </a:fld>
            <a:endParaRPr lang="en-US"/>
          </a:p>
        </p:txBody>
      </p:sp>
    </p:spTree>
    <p:extLst>
      <p:ext uri="{BB962C8B-B14F-4D97-AF65-F5344CB8AC3E}">
        <p14:creationId xmlns:p14="http://schemas.microsoft.com/office/powerpoint/2010/main" val="148094817"/>
      </p:ext>
    </p:extLst>
  </p:cSld>
  <p:clrMapOvr>
    <a:masterClrMapping/>
  </p:clrMapOvr>
  <p:transition>
    <p:fade/>
  </p:transition>
</p:sldLayout>
</file>

<file path=ppt/slideMasters/_rels/slideMaster1.xml.rels><?xml version="1.0" encoding="UTF-8" standalone="yes"?>
<Relationships xmlns="http://schemas.openxmlformats.org/package/2006/relationships"><Relationship Id="rId3" Type="http://schemas.openxmlformats.org/officeDocument/2006/relationships/slideLayout" Target="../slideLayouts/slideLayout3.xml"/><Relationship Id="rId2" Type="http://schemas.openxmlformats.org/officeDocument/2006/relationships/slideLayout" Target="../slideLayouts/slideLayout2.xml"/><Relationship Id="rId1" Type="http://schemas.openxmlformats.org/officeDocument/2006/relationships/slideLayout" Target="../slideLayouts/slideLayout1.xml"/><Relationship Id="rId5" Type="http://schemas.openxmlformats.org/officeDocument/2006/relationships/theme" Target="../theme/theme1.xml"/><Relationship Id="rId4" Type="http://schemas.openxmlformats.org/officeDocument/2006/relationships/slideLayout" Target="../slideLayouts/slideLayout4.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标题占位符 1"/>
          <p:cNvSpPr>
            <a:spLocks noGrp="1"/>
          </p:cNvSpPr>
          <p:nvPr>
            <p:ph type="title"/>
          </p:nvPr>
        </p:nvSpPr>
        <p:spPr>
          <a:xfrm>
            <a:off x="457200" y="228866"/>
            <a:ext cx="8229600" cy="952500"/>
          </a:xfrm>
          <a:prstGeom prst="rect">
            <a:avLst/>
          </a:prstGeom>
        </p:spPr>
        <p:txBody>
          <a:bodyPr vert="horz" lIns="91440" tIns="45720" rIns="91440" bIns="45720" rtlCol="0" anchor="ctr">
            <a:normAutofit/>
          </a:bodyPr>
          <a:lstStyle/>
          <a:p>
            <a:r>
              <a:rPr lang="zh-CN" altLang="en-US" dirty="0"/>
              <a:t>单击此处编辑母版标题样式</a:t>
            </a:r>
          </a:p>
        </p:txBody>
      </p:sp>
      <p:sp>
        <p:nvSpPr>
          <p:cNvPr id="3" name="文本占位符 2"/>
          <p:cNvSpPr>
            <a:spLocks noGrp="1"/>
          </p:cNvSpPr>
          <p:nvPr>
            <p:ph type="body" idx="1"/>
          </p:nvPr>
        </p:nvSpPr>
        <p:spPr>
          <a:xfrm>
            <a:off x="457200" y="1333501"/>
            <a:ext cx="8229600" cy="3771636"/>
          </a:xfrm>
          <a:prstGeom prst="rect">
            <a:avLst/>
          </a:prstGeom>
        </p:spPr>
        <p:txBody>
          <a:bodyPr vert="horz" lIns="91440" tIns="45720" rIns="91440" bIns="45720" rtlCol="0">
            <a:normAutofit/>
          </a:bodyPr>
          <a:lstStyle/>
          <a:p>
            <a:pPr lvl="0"/>
            <a:r>
              <a:rPr lang="zh-CN" altLang="en-US" dirty="0"/>
              <a:t>单击此处编辑母版文本样式</a:t>
            </a:r>
          </a:p>
          <a:p>
            <a:pPr lvl="1"/>
            <a:r>
              <a:rPr lang="zh-CN" altLang="en-US" dirty="0"/>
              <a:t>第二级</a:t>
            </a:r>
          </a:p>
          <a:p>
            <a:pPr lvl="2"/>
            <a:r>
              <a:rPr lang="zh-CN" altLang="en-US" dirty="0"/>
              <a:t>第三级</a:t>
            </a:r>
          </a:p>
          <a:p>
            <a:pPr lvl="3"/>
            <a:r>
              <a:rPr lang="zh-CN" altLang="en-US" dirty="0"/>
              <a:t>第四级</a:t>
            </a:r>
          </a:p>
          <a:p>
            <a:pPr lvl="4"/>
            <a:r>
              <a:rPr lang="zh-CN" altLang="en-US" dirty="0"/>
              <a:t>第五级</a:t>
            </a:r>
          </a:p>
        </p:txBody>
      </p:sp>
      <p:sp>
        <p:nvSpPr>
          <p:cNvPr id="4" name="日期占位符 3"/>
          <p:cNvSpPr>
            <a:spLocks noGrp="1"/>
          </p:cNvSpPr>
          <p:nvPr>
            <p:ph type="dt" sz="half" idx="2"/>
          </p:nvPr>
        </p:nvSpPr>
        <p:spPr>
          <a:xfrm>
            <a:off x="457201" y="5296962"/>
            <a:ext cx="2133600" cy="304271"/>
          </a:xfrm>
          <a:prstGeom prst="rect">
            <a:avLst/>
          </a:prstGeom>
        </p:spPr>
        <p:txBody>
          <a:bodyPr vert="horz" lIns="91440" tIns="45720" rIns="91440" bIns="45720" rtlCol="0" anchor="ctr"/>
          <a:lstStyle>
            <a:lvl1pPr algn="l">
              <a:defRPr sz="1200">
                <a:solidFill>
                  <a:schemeClr val="tx1">
                    <a:tint val="75000"/>
                  </a:schemeClr>
                </a:solidFill>
                <a:latin typeface="DengXian" charset="0"/>
                <a:ea typeface="DengXian" charset="0"/>
                <a:cs typeface="DengXian" charset="0"/>
              </a:defRPr>
            </a:lvl1pPr>
          </a:lstStyle>
          <a:p>
            <a:endParaRPr lang="zh-CN" altLang="en-US" dirty="0"/>
          </a:p>
        </p:txBody>
      </p:sp>
      <p:sp>
        <p:nvSpPr>
          <p:cNvPr id="5" name="页脚占位符 4"/>
          <p:cNvSpPr>
            <a:spLocks noGrp="1"/>
          </p:cNvSpPr>
          <p:nvPr>
            <p:ph type="ftr" sz="quarter" idx="3"/>
          </p:nvPr>
        </p:nvSpPr>
        <p:spPr>
          <a:xfrm>
            <a:off x="3124201" y="5296962"/>
            <a:ext cx="2895600" cy="304271"/>
          </a:xfrm>
          <a:prstGeom prst="rect">
            <a:avLst/>
          </a:prstGeom>
        </p:spPr>
        <p:txBody>
          <a:bodyPr vert="horz" lIns="91440" tIns="45720" rIns="91440" bIns="45720" rtlCol="0" anchor="ctr"/>
          <a:lstStyle>
            <a:lvl1pPr algn="ctr">
              <a:defRPr sz="1200">
                <a:solidFill>
                  <a:schemeClr val="tx1">
                    <a:tint val="75000"/>
                  </a:schemeClr>
                </a:solidFill>
                <a:latin typeface="DengXian" charset="0"/>
                <a:ea typeface="DengXian" charset="0"/>
                <a:cs typeface="DengXian" charset="0"/>
              </a:defRPr>
            </a:lvl1pPr>
          </a:lstStyle>
          <a:p>
            <a:endParaRPr lang="zh-CN" altLang="en-US"/>
          </a:p>
        </p:txBody>
      </p:sp>
      <p:sp>
        <p:nvSpPr>
          <p:cNvPr id="6" name="灯片编号占位符 5"/>
          <p:cNvSpPr>
            <a:spLocks noGrp="1"/>
          </p:cNvSpPr>
          <p:nvPr>
            <p:ph type="sldNum" sz="quarter" idx="4"/>
          </p:nvPr>
        </p:nvSpPr>
        <p:spPr>
          <a:xfrm>
            <a:off x="6553200" y="5296962"/>
            <a:ext cx="2133600" cy="304271"/>
          </a:xfrm>
          <a:prstGeom prst="rect">
            <a:avLst/>
          </a:prstGeom>
        </p:spPr>
        <p:txBody>
          <a:bodyPr vert="horz" lIns="91440" tIns="45720" rIns="91440" bIns="45720" rtlCol="0" anchor="ctr"/>
          <a:lstStyle>
            <a:lvl1pPr algn="r">
              <a:defRPr sz="1200">
                <a:solidFill>
                  <a:schemeClr val="tx1">
                    <a:tint val="75000"/>
                  </a:schemeClr>
                </a:solidFill>
                <a:latin typeface="DengXian" charset="0"/>
                <a:ea typeface="DengXian" charset="0"/>
                <a:cs typeface="DengXian" charset="0"/>
              </a:defRPr>
            </a:lvl1pPr>
          </a:lstStyle>
          <a:p>
            <a:fld id="{ADE361C3-C043-4A6E-BDCE-8DA1E7D90A3B}" type="slidenum">
              <a:rPr lang="zh-CN" altLang="en-US" smtClean="0"/>
              <a:pPr/>
              <a:t>‹#›</a:t>
            </a:fld>
            <a:endParaRPr lang="zh-CN" altLang="en-US"/>
          </a:p>
        </p:txBody>
      </p:sp>
    </p:spTree>
    <p:extLst>
      <p:ext uri="{BB962C8B-B14F-4D97-AF65-F5344CB8AC3E}">
        <p14:creationId xmlns:p14="http://schemas.microsoft.com/office/powerpoint/2010/main" val="2633814230"/>
      </p:ext>
    </p:extLst>
  </p:cSld>
  <p:clrMap bg1="lt1" tx1="dk1" bg2="lt2" tx2="dk2" accent1="accent1" accent2="accent2" accent3="accent3" accent4="accent4" accent5="accent5" accent6="accent6" hlink="hlink" folHlink="folHlink"/>
  <p:sldLayoutIdLst>
    <p:sldLayoutId id="2147483653" r:id="rId1"/>
    <p:sldLayoutId id="2147483654" r:id="rId2"/>
    <p:sldLayoutId id="2147483655" r:id="rId3"/>
    <p:sldLayoutId id="2147483656" r:id="rId4"/>
  </p:sldLayoutIdLst>
  <p:hf hdr="0" ftr="0" dt="0"/>
  <p:txStyles>
    <p:titleStyle>
      <a:lvl1pPr algn="l" defTabSz="914400" rtl="0" eaLnBrk="1" latinLnBrk="0" hangingPunct="1">
        <a:spcBef>
          <a:spcPct val="0"/>
        </a:spcBef>
        <a:buNone/>
        <a:defRPr sz="3600" b="1" kern="1200">
          <a:solidFill>
            <a:schemeClr val="accent1"/>
          </a:solidFill>
          <a:latin typeface="+mj-lt"/>
          <a:ea typeface="+mj-ea"/>
          <a:cs typeface="微软雅黑 Light" panose="020B0502040204020203" pitchFamily="34" charset="-122"/>
        </a:defRPr>
      </a:lvl1pPr>
    </p:titleStyle>
    <p:bodyStyle>
      <a:lvl1pPr marL="342900" indent="-342900" algn="l" defTabSz="914400" rtl="0" eaLnBrk="1" latinLnBrk="0" hangingPunct="1">
        <a:lnSpc>
          <a:spcPct val="120000"/>
        </a:lnSpc>
        <a:spcBef>
          <a:spcPts val="1200"/>
        </a:spcBef>
        <a:buFont typeface="Arial" pitchFamily="34" charset="0"/>
        <a:buChar char="•"/>
        <a:defRPr sz="2600" b="0" kern="1200">
          <a:solidFill>
            <a:schemeClr val="tx1">
              <a:lumMod val="75000"/>
              <a:lumOff val="25000"/>
            </a:schemeClr>
          </a:solidFill>
          <a:latin typeface="+mn-lt"/>
          <a:ea typeface="+mn-ea"/>
          <a:cs typeface="DengXian" charset="0"/>
        </a:defRPr>
      </a:lvl1pPr>
      <a:lvl2pPr marL="742950" indent="-285750" algn="l" defTabSz="914400" rtl="0" eaLnBrk="1" latinLnBrk="0" hangingPunct="1">
        <a:lnSpc>
          <a:spcPct val="120000"/>
        </a:lnSpc>
        <a:spcBef>
          <a:spcPct val="20000"/>
        </a:spcBef>
        <a:buFont typeface="Arial" pitchFamily="34" charset="0"/>
        <a:buChar char="–"/>
        <a:defRPr sz="2400" kern="1200">
          <a:solidFill>
            <a:schemeClr val="tx1">
              <a:lumMod val="75000"/>
              <a:lumOff val="25000"/>
            </a:schemeClr>
          </a:solidFill>
          <a:latin typeface="+mn-lt"/>
          <a:ea typeface="+mn-ea"/>
          <a:cs typeface="DengXian" charset="0"/>
        </a:defRPr>
      </a:lvl2pPr>
      <a:lvl3pPr marL="1143000" indent="-228600" algn="l" defTabSz="914400" rtl="0" eaLnBrk="1" latinLnBrk="0" hangingPunct="1">
        <a:lnSpc>
          <a:spcPct val="120000"/>
        </a:lnSpc>
        <a:spcBef>
          <a:spcPct val="20000"/>
        </a:spcBef>
        <a:buFont typeface="Arial" pitchFamily="34" charset="0"/>
        <a:buChar char="•"/>
        <a:defRPr sz="2000" kern="1200">
          <a:solidFill>
            <a:schemeClr val="tx1">
              <a:lumMod val="75000"/>
              <a:lumOff val="25000"/>
            </a:schemeClr>
          </a:solidFill>
          <a:latin typeface="+mn-lt"/>
          <a:ea typeface="+mn-ea"/>
          <a:cs typeface="DengXian" charset="0"/>
        </a:defRPr>
      </a:lvl3pPr>
      <a:lvl4pPr marL="1600200" indent="-228600" algn="l" defTabSz="914400" rtl="0" eaLnBrk="1" latinLnBrk="0" hangingPunct="1">
        <a:lnSpc>
          <a:spcPct val="120000"/>
        </a:lnSpc>
        <a:spcBef>
          <a:spcPct val="20000"/>
        </a:spcBef>
        <a:buFont typeface="Arial" pitchFamily="34" charset="0"/>
        <a:buChar char="–"/>
        <a:defRPr sz="1800" kern="1200">
          <a:solidFill>
            <a:schemeClr val="tx1">
              <a:lumMod val="75000"/>
              <a:lumOff val="25000"/>
            </a:schemeClr>
          </a:solidFill>
          <a:latin typeface="+mn-lt"/>
          <a:ea typeface="+mn-ea"/>
          <a:cs typeface="DengXian" charset="0"/>
        </a:defRPr>
      </a:lvl4pPr>
      <a:lvl5pPr marL="2057400" indent="-228600" algn="l" defTabSz="914400" rtl="0" eaLnBrk="1" latinLnBrk="0" hangingPunct="1">
        <a:lnSpc>
          <a:spcPct val="120000"/>
        </a:lnSpc>
        <a:spcBef>
          <a:spcPct val="20000"/>
        </a:spcBef>
        <a:buFont typeface="Arial" pitchFamily="34" charset="0"/>
        <a:buChar char="»"/>
        <a:defRPr sz="1800" kern="1200">
          <a:solidFill>
            <a:schemeClr val="tx1">
              <a:lumMod val="75000"/>
              <a:lumOff val="25000"/>
            </a:schemeClr>
          </a:solidFill>
          <a:latin typeface="+mn-lt"/>
          <a:ea typeface="+mn-ea"/>
          <a:cs typeface="DengXian" charset="0"/>
        </a:defRPr>
      </a:lvl5pPr>
      <a:lvl6pPr marL="25146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6pPr>
      <a:lvl7pPr marL="29718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7pPr>
      <a:lvl8pPr marL="34290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8pPr>
      <a:lvl9pPr marL="3886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9pPr>
    </p:bodyStyle>
    <p:otherStyle>
      <a:defPPr>
        <a:defRPr lang="zh-CN"/>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3" Type="http://schemas.openxmlformats.org/officeDocument/2006/relationships/image" Target="../media/image3.png"/><Relationship Id="rId2" Type="http://schemas.openxmlformats.org/officeDocument/2006/relationships/notesSlide" Target="../notesSlides/notesSlide1.xml"/><Relationship Id="rId1" Type="http://schemas.openxmlformats.org/officeDocument/2006/relationships/slideLayout" Target="../slideLayouts/slideLayout1.xml"/><Relationship Id="rId4" Type="http://schemas.openxmlformats.org/officeDocument/2006/relationships/image" Target="../media/image4.png"/></Relationships>
</file>

<file path=ppt/slides/_rels/slide2.xml.rels><?xml version="1.0" encoding="UTF-8" standalone="yes"?>
<Relationships xmlns="http://schemas.openxmlformats.org/package/2006/relationships"><Relationship Id="rId3" Type="http://schemas.openxmlformats.org/officeDocument/2006/relationships/image" Target="../media/image5.png"/><Relationship Id="rId2" Type="http://schemas.openxmlformats.org/officeDocument/2006/relationships/notesSlide" Target="../notesSlides/notesSlide2.xml"/><Relationship Id="rId1" Type="http://schemas.openxmlformats.org/officeDocument/2006/relationships/slideLayout" Target="../slideLayouts/slideLayout2.xml"/></Relationships>
</file>

<file path=ppt/slides/_rels/slide3.xml.rels><?xml version="1.0" encoding="UTF-8" standalone="yes"?>
<Relationships xmlns="http://schemas.openxmlformats.org/package/2006/relationships"><Relationship Id="rId2" Type="http://schemas.openxmlformats.org/officeDocument/2006/relationships/image" Target="../media/image6.png"/><Relationship Id="rId1" Type="http://schemas.openxmlformats.org/officeDocument/2006/relationships/slideLayout" Target="../slideLayouts/slideLayout2.xml"/></Relationships>
</file>

<file path=ppt/slides/_rels/slide4.xml.rels><?xml version="1.0" encoding="UTF-8" standalone="yes"?>
<Relationships xmlns="http://schemas.openxmlformats.org/package/2006/relationships"><Relationship Id="rId2" Type="http://schemas.openxmlformats.org/officeDocument/2006/relationships/notesSlide" Target="../notesSlides/notesSlide3.xml"/><Relationship Id="rId1" Type="http://schemas.openxmlformats.org/officeDocument/2006/relationships/slideLayout" Target="../slideLayouts/slideLayout2.xml"/></Relationships>
</file>

<file path=ppt/slides/_rels/slide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6.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7.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8.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9.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0.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1.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2.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1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4.xml.rels><?xml version="1.0" encoding="UTF-8" standalone="yes"?>
<Relationships xmlns="http://schemas.openxmlformats.org/package/2006/relationships"><Relationship Id="rId2" Type="http://schemas.openxmlformats.org/officeDocument/2006/relationships/image" Target="../media/image7.png"/><Relationship Id="rId1" Type="http://schemas.openxmlformats.org/officeDocument/2006/relationships/slideLayout" Target="../slideLayouts/slideLayout2.xml"/></Relationships>
</file>

<file path=ppt/slides/_rels/slide15.xml.rels><?xml version="1.0" encoding="UTF-8" standalone="yes"?>
<Relationships xmlns="http://schemas.openxmlformats.org/package/2006/relationships"><Relationship Id="rId2" Type="http://schemas.openxmlformats.org/officeDocument/2006/relationships/image" Target="../media/image8.png"/><Relationship Id="rId1" Type="http://schemas.openxmlformats.org/officeDocument/2006/relationships/slideLayout" Target="../slideLayouts/slideLayout2.xml"/></Relationships>
</file>

<file path=ppt/slides/_rels/slide16.xml.rels><?xml version="1.0" encoding="UTF-8" standalone="yes"?>
<Relationships xmlns="http://schemas.openxmlformats.org/package/2006/relationships"><Relationship Id="rId2" Type="http://schemas.openxmlformats.org/officeDocument/2006/relationships/image" Target="../media/image9.png"/><Relationship Id="rId1" Type="http://schemas.openxmlformats.org/officeDocument/2006/relationships/slideLayout" Target="../slideLayouts/slideLayout2.xml"/></Relationships>
</file>

<file path=ppt/slides/_rels/slide17.xml.rels><?xml version="1.0" encoding="UTF-8" standalone="yes"?>
<Relationships xmlns="http://schemas.openxmlformats.org/package/2006/relationships"><Relationship Id="rId3" Type="http://schemas.openxmlformats.org/officeDocument/2006/relationships/image" Target="../media/image11.png"/><Relationship Id="rId2" Type="http://schemas.openxmlformats.org/officeDocument/2006/relationships/image" Target="../media/image10.png"/><Relationship Id="rId1" Type="http://schemas.openxmlformats.org/officeDocument/2006/relationships/slideLayout" Target="../slideLayouts/slideLayout2.xml"/></Relationships>
</file>

<file path=ppt/slides/_rels/slide18.xml.rels><?xml version="1.0" encoding="UTF-8" standalone="yes"?>
<Relationships xmlns="http://schemas.openxmlformats.org/package/2006/relationships"><Relationship Id="rId2" Type="http://schemas.openxmlformats.org/officeDocument/2006/relationships/image" Target="../media/image12.jpg"/><Relationship Id="rId1" Type="http://schemas.openxmlformats.org/officeDocument/2006/relationships/slideLayout" Target="../slideLayouts/slideLayout2.xml"/></Relationships>
</file>

<file path=ppt/slides/_rels/slide19.xml.rels><?xml version="1.0" encoding="UTF-8" standalone="yes"?>
<Relationships xmlns="http://schemas.openxmlformats.org/package/2006/relationships"><Relationship Id="rId3" Type="http://schemas.openxmlformats.org/officeDocument/2006/relationships/image" Target="../media/image13.png"/><Relationship Id="rId2" Type="http://schemas.openxmlformats.org/officeDocument/2006/relationships/notesSlide" Target="../notesSlides/notesSlide4.xml"/><Relationship Id="rId1" Type="http://schemas.openxmlformats.org/officeDocument/2006/relationships/slideLayout" Target="../slideLayouts/slideLayout4.xml"/><Relationship Id="rId6" Type="http://schemas.openxmlformats.org/officeDocument/2006/relationships/image" Target="../media/image16.emf"/><Relationship Id="rId5" Type="http://schemas.openxmlformats.org/officeDocument/2006/relationships/image" Target="../media/image15.png"/><Relationship Id="rId4" Type="http://schemas.openxmlformats.org/officeDocument/2006/relationships/image" Target="../media/image14.png"/></Relationships>
</file>

<file path=ppt/slides/_rels/slide20.xml.rels><?xml version="1.0" encoding="UTF-8" standalone="yes"?>
<Relationships xmlns="http://schemas.openxmlformats.org/package/2006/relationships"><Relationship Id="rId8" Type="http://schemas.openxmlformats.org/officeDocument/2006/relationships/image" Target="../media/image15.png"/><Relationship Id="rId3" Type="http://schemas.openxmlformats.org/officeDocument/2006/relationships/image" Target="../media/image17.jpeg"/><Relationship Id="rId7" Type="http://schemas.openxmlformats.org/officeDocument/2006/relationships/image" Target="../media/image14.png"/><Relationship Id="rId2" Type="http://schemas.openxmlformats.org/officeDocument/2006/relationships/notesSlide" Target="../notesSlides/notesSlide5.xml"/><Relationship Id="rId1" Type="http://schemas.openxmlformats.org/officeDocument/2006/relationships/slideLayout" Target="../slideLayouts/slideLayout4.xml"/><Relationship Id="rId6" Type="http://schemas.openxmlformats.org/officeDocument/2006/relationships/image" Target="../media/image18.png"/><Relationship Id="rId5" Type="http://schemas.openxmlformats.org/officeDocument/2006/relationships/image" Target="../media/image2.png"/><Relationship Id="rId4" Type="http://schemas.openxmlformats.org/officeDocument/2006/relationships/image" Target="../media/image1.png"/></Relationships>
</file>

<file path=ppt/slides/_rels/slide21.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4.xml.rels><?xml version="1.0" encoding="UTF-8" standalone="yes"?>
<Relationships xmlns="http://schemas.openxmlformats.org/package/2006/relationships"><Relationship Id="rId2" Type="http://schemas.openxmlformats.org/officeDocument/2006/relationships/notesSlide" Target="../notesSlides/notesSlide6.xml"/><Relationship Id="rId1" Type="http://schemas.openxmlformats.org/officeDocument/2006/relationships/slideLayout" Target="../slideLayouts/slideLayout2.xml"/></Relationships>
</file>

<file path=ppt/slides/_rels/slide2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6.xml.rels><?xml version="1.0" encoding="UTF-8" standalone="yes"?>
<Relationships xmlns="http://schemas.openxmlformats.org/package/2006/relationships"><Relationship Id="rId2" Type="http://schemas.openxmlformats.org/officeDocument/2006/relationships/image" Target="../media/image19.png"/><Relationship Id="rId1" Type="http://schemas.openxmlformats.org/officeDocument/2006/relationships/slideLayout" Target="../slideLayouts/slideLayout2.xml"/></Relationships>
</file>

<file path=ppt/slides/_rels/slide27.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8.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9.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0.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1.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5.xml.rels><?xml version="1.0" encoding="UTF-8" standalone="yes"?>
<Relationships xmlns="http://schemas.openxmlformats.org/package/2006/relationships"><Relationship Id="rId2" Type="http://schemas.openxmlformats.org/officeDocument/2006/relationships/image" Target="../media/image20.png"/><Relationship Id="rId1" Type="http://schemas.openxmlformats.org/officeDocument/2006/relationships/slideLayout" Target="../slideLayouts/slideLayout3.xml"/></Relationships>
</file>

<file path=ppt/slides/_rels/slide36.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7.xml.rels><?xml version="1.0" encoding="UTF-8" standalone="yes"?>
<Relationships xmlns="http://schemas.openxmlformats.org/package/2006/relationships"><Relationship Id="rId2" Type="http://schemas.openxmlformats.org/officeDocument/2006/relationships/image" Target="../media/image21.png"/><Relationship Id="rId1" Type="http://schemas.openxmlformats.org/officeDocument/2006/relationships/slideLayout" Target="../slideLayouts/slideLayout2.xml"/></Relationships>
</file>

<file path=ppt/slides/_rels/slide38.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9.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0.xml.rels><?xml version="1.0" encoding="UTF-8" standalone="yes"?>
<Relationships xmlns="http://schemas.openxmlformats.org/package/2006/relationships"><Relationship Id="rId2" Type="http://schemas.openxmlformats.org/officeDocument/2006/relationships/notesSlide" Target="../notesSlides/notesSlide7.xml"/><Relationship Id="rId1" Type="http://schemas.openxmlformats.org/officeDocument/2006/relationships/slideLayout" Target="../slideLayouts/slideLayout2.xml"/></Relationships>
</file>

<file path=ppt/slides/_rels/slide41.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6.xml.rels><?xml version="1.0" encoding="UTF-8" standalone="yes"?>
<Relationships xmlns="http://schemas.openxmlformats.org/package/2006/relationships"><Relationship Id="rId2" Type="http://schemas.openxmlformats.org/officeDocument/2006/relationships/image" Target="../media/image22.png"/><Relationship Id="rId1" Type="http://schemas.openxmlformats.org/officeDocument/2006/relationships/slideLayout" Target="../slideLayouts/slideLayout2.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标题 4">
            <a:extLst>
              <a:ext uri="{FF2B5EF4-FFF2-40B4-BE49-F238E27FC236}">
                <a16:creationId xmlns:a16="http://schemas.microsoft.com/office/drawing/2014/main" id="{2C7C6228-E47F-EA4B-8DD8-28647C76DDD6}"/>
              </a:ext>
            </a:extLst>
          </p:cNvPr>
          <p:cNvSpPr>
            <a:spLocks noGrp="1"/>
          </p:cNvSpPr>
          <p:nvPr>
            <p:ph type="ctrTitle"/>
          </p:nvPr>
        </p:nvSpPr>
        <p:spPr>
          <a:xfrm>
            <a:off x="31048" y="1492992"/>
            <a:ext cx="9112952" cy="1580532"/>
          </a:xfrm>
        </p:spPr>
        <p:txBody>
          <a:bodyPr>
            <a:noAutofit/>
          </a:bodyPr>
          <a:lstStyle/>
          <a:p>
            <a:pPr>
              <a:lnSpc>
                <a:spcPct val="110000"/>
              </a:lnSpc>
            </a:pPr>
            <a:r>
              <a:rPr kumimoji="1" lang="en-US" altLang="zh-CN" sz="3200" dirty="0"/>
              <a:t>Introduction</a:t>
            </a:r>
            <a:r>
              <a:rPr kumimoji="1" lang="zh-CN" altLang="en-US" sz="3200" dirty="0"/>
              <a:t> </a:t>
            </a:r>
            <a:r>
              <a:rPr kumimoji="1" lang="en-US" altLang="zh-CN" sz="3200" dirty="0"/>
              <a:t>to</a:t>
            </a:r>
            <a:r>
              <a:rPr kumimoji="1" lang="zh-CN" altLang="en-US" sz="3200" dirty="0"/>
              <a:t> </a:t>
            </a:r>
            <a:r>
              <a:rPr kumimoji="1" lang="en-US" altLang="zh-CN" sz="3200" dirty="0"/>
              <a:t>System</a:t>
            </a:r>
            <a:r>
              <a:rPr kumimoji="1" lang="zh-CN" altLang="en-US" sz="3200" dirty="0"/>
              <a:t> </a:t>
            </a:r>
            <a:r>
              <a:rPr kumimoji="1" lang="en-US" altLang="zh-CN" sz="3200" dirty="0"/>
              <a:t>Security</a:t>
            </a:r>
            <a:endParaRPr kumimoji="1" lang="zh-CN" altLang="en-US" sz="3200" dirty="0">
              <a:latin typeface="+mn-lt"/>
            </a:endParaRPr>
          </a:p>
        </p:txBody>
      </p:sp>
      <p:sp>
        <p:nvSpPr>
          <p:cNvPr id="6" name="副标题 5">
            <a:extLst>
              <a:ext uri="{FF2B5EF4-FFF2-40B4-BE49-F238E27FC236}">
                <a16:creationId xmlns:a16="http://schemas.microsoft.com/office/drawing/2014/main" id="{A89EB2B2-D46F-2643-A072-954E7921BC30}"/>
              </a:ext>
            </a:extLst>
          </p:cNvPr>
          <p:cNvSpPr>
            <a:spLocks noGrp="1"/>
          </p:cNvSpPr>
          <p:nvPr>
            <p:ph type="subTitle" idx="1"/>
          </p:nvPr>
        </p:nvSpPr>
        <p:spPr>
          <a:xfrm>
            <a:off x="685800" y="3412362"/>
            <a:ext cx="7772400" cy="1225020"/>
          </a:xfrm>
        </p:spPr>
        <p:txBody>
          <a:bodyPr>
            <a:noAutofit/>
          </a:bodyPr>
          <a:lstStyle/>
          <a:p>
            <a:pPr>
              <a:lnSpc>
                <a:spcPct val="150000"/>
              </a:lnSpc>
              <a:spcBef>
                <a:spcPts val="0"/>
              </a:spcBef>
            </a:pPr>
            <a:r>
              <a:rPr kumimoji="1" lang="en-US" altLang="zh-CN" sz="1800" dirty="0">
                <a:solidFill>
                  <a:schemeClr val="tx1">
                    <a:lumMod val="75000"/>
                    <a:lumOff val="25000"/>
                  </a:schemeClr>
                </a:solidFill>
                <a:latin typeface="+mj-lt"/>
              </a:rPr>
              <a:t>IPADS,</a:t>
            </a:r>
            <a:r>
              <a:rPr kumimoji="1" lang="zh-CN" altLang="en-US" sz="1800" dirty="0">
                <a:solidFill>
                  <a:schemeClr val="tx1">
                    <a:lumMod val="75000"/>
                    <a:lumOff val="25000"/>
                  </a:schemeClr>
                </a:solidFill>
                <a:latin typeface="+mj-lt"/>
              </a:rPr>
              <a:t> </a:t>
            </a:r>
            <a:r>
              <a:rPr kumimoji="1" lang="en-US" altLang="zh-CN" sz="1800" dirty="0">
                <a:solidFill>
                  <a:schemeClr val="tx1">
                    <a:lumMod val="75000"/>
                    <a:lumOff val="25000"/>
                  </a:schemeClr>
                </a:solidFill>
                <a:latin typeface="+mj-lt"/>
              </a:rPr>
              <a:t>Shanghai</a:t>
            </a:r>
            <a:r>
              <a:rPr kumimoji="1" lang="zh-CN" altLang="en-US" sz="1800" dirty="0">
                <a:solidFill>
                  <a:schemeClr val="tx1">
                    <a:lumMod val="75000"/>
                    <a:lumOff val="25000"/>
                  </a:schemeClr>
                </a:solidFill>
                <a:latin typeface="+mj-lt"/>
              </a:rPr>
              <a:t> </a:t>
            </a:r>
            <a:r>
              <a:rPr kumimoji="1" lang="en-US" altLang="zh-CN" sz="1800" dirty="0">
                <a:solidFill>
                  <a:schemeClr val="tx1">
                    <a:lumMod val="75000"/>
                    <a:lumOff val="25000"/>
                  </a:schemeClr>
                </a:solidFill>
                <a:latin typeface="+mj-lt"/>
              </a:rPr>
              <a:t>Jiao</a:t>
            </a:r>
            <a:r>
              <a:rPr kumimoji="1" lang="zh-CN" altLang="en-US" sz="1800" dirty="0">
                <a:solidFill>
                  <a:schemeClr val="tx1">
                    <a:lumMod val="75000"/>
                    <a:lumOff val="25000"/>
                  </a:schemeClr>
                </a:solidFill>
                <a:latin typeface="+mj-lt"/>
              </a:rPr>
              <a:t> </a:t>
            </a:r>
            <a:r>
              <a:rPr kumimoji="1" lang="en-US" altLang="zh-CN" sz="1800" dirty="0">
                <a:solidFill>
                  <a:schemeClr val="tx1">
                    <a:lumMod val="75000"/>
                    <a:lumOff val="25000"/>
                  </a:schemeClr>
                </a:solidFill>
                <a:latin typeface="+mj-lt"/>
              </a:rPr>
              <a:t>Tong</a:t>
            </a:r>
            <a:r>
              <a:rPr kumimoji="1" lang="zh-CN" altLang="en-US" sz="1800" dirty="0">
                <a:solidFill>
                  <a:schemeClr val="tx1">
                    <a:lumMod val="75000"/>
                    <a:lumOff val="25000"/>
                  </a:schemeClr>
                </a:solidFill>
                <a:latin typeface="+mj-lt"/>
              </a:rPr>
              <a:t> </a:t>
            </a:r>
            <a:r>
              <a:rPr kumimoji="1" lang="en-US" altLang="zh-CN" sz="1800" dirty="0">
                <a:solidFill>
                  <a:schemeClr val="tx1">
                    <a:lumMod val="75000"/>
                    <a:lumOff val="25000"/>
                  </a:schemeClr>
                </a:solidFill>
                <a:latin typeface="+mj-lt"/>
              </a:rPr>
              <a:t>University</a:t>
            </a:r>
          </a:p>
          <a:p>
            <a:pPr>
              <a:lnSpc>
                <a:spcPct val="150000"/>
              </a:lnSpc>
              <a:spcBef>
                <a:spcPts val="0"/>
              </a:spcBef>
            </a:pPr>
            <a:r>
              <a:rPr kumimoji="1" lang="en-US" altLang="zh-CN" sz="1800" dirty="0">
                <a:solidFill>
                  <a:schemeClr val="tx1">
                    <a:lumMod val="50000"/>
                    <a:lumOff val="50000"/>
                  </a:schemeClr>
                </a:solidFill>
                <a:latin typeface="+mj-lt"/>
              </a:rPr>
              <a:t>https://</a:t>
            </a:r>
            <a:r>
              <a:rPr kumimoji="1" lang="en-US" altLang="zh-CN" sz="1800" dirty="0" err="1">
                <a:solidFill>
                  <a:schemeClr val="tx1">
                    <a:lumMod val="50000"/>
                    <a:lumOff val="50000"/>
                  </a:schemeClr>
                </a:solidFill>
                <a:latin typeface="+mj-lt"/>
              </a:rPr>
              <a:t>www.sjtu.edu.cn</a:t>
            </a:r>
            <a:endParaRPr kumimoji="1" lang="en" altLang="zh-CN" sz="1800" dirty="0">
              <a:solidFill>
                <a:schemeClr val="tx1">
                  <a:lumMod val="50000"/>
                  <a:lumOff val="50000"/>
                </a:schemeClr>
              </a:solidFill>
              <a:latin typeface="+mj-lt"/>
            </a:endParaRPr>
          </a:p>
        </p:txBody>
      </p:sp>
      <p:pic>
        <p:nvPicPr>
          <p:cNvPr id="9" name="图片 8">
            <a:extLst>
              <a:ext uri="{FF2B5EF4-FFF2-40B4-BE49-F238E27FC236}">
                <a16:creationId xmlns:a16="http://schemas.microsoft.com/office/drawing/2014/main" id="{23A70DCB-3E4D-4449-82B8-441C200ABD69}"/>
              </a:ext>
            </a:extLst>
          </p:cNvPr>
          <p:cNvPicPr>
            <a:picLocks noChangeAspect="1"/>
          </p:cNvPicPr>
          <p:nvPr/>
        </p:nvPicPr>
        <p:blipFill>
          <a:blip r:embed="rId3">
            <a:duotone>
              <a:schemeClr val="accent1">
                <a:shade val="45000"/>
                <a:satMod val="135000"/>
              </a:schemeClr>
              <a:prstClr val="white"/>
            </a:duotone>
          </a:blip>
          <a:stretch>
            <a:fillRect/>
          </a:stretch>
        </p:blipFill>
        <p:spPr>
          <a:xfrm>
            <a:off x="5652120" y="252561"/>
            <a:ext cx="1362088" cy="492009"/>
          </a:xfrm>
          <a:prstGeom prst="rect">
            <a:avLst/>
          </a:prstGeom>
        </p:spPr>
      </p:pic>
      <p:sp>
        <p:nvSpPr>
          <p:cNvPr id="7" name="副标题 2">
            <a:extLst>
              <a:ext uri="{FF2B5EF4-FFF2-40B4-BE49-F238E27FC236}">
                <a16:creationId xmlns:a16="http://schemas.microsoft.com/office/drawing/2014/main" id="{E2120B98-7095-B94B-B13B-75606426BFB4}"/>
              </a:ext>
            </a:extLst>
          </p:cNvPr>
          <p:cNvSpPr txBox="1">
            <a:spLocks/>
          </p:cNvSpPr>
          <p:nvPr/>
        </p:nvSpPr>
        <p:spPr>
          <a:xfrm>
            <a:off x="467544" y="252559"/>
            <a:ext cx="3240360" cy="504056"/>
          </a:xfrm>
          <a:prstGeom prst="rect">
            <a:avLst/>
          </a:prstGeom>
        </p:spPr>
        <p:txBody>
          <a:bodyPr vert="horz" lIns="91440" tIns="45720" rIns="91440" bIns="45720" rtlCol="0">
            <a:normAutofit/>
          </a:bodyPr>
          <a:lstStyle>
            <a:lvl1pPr marL="0" indent="0" algn="ctr" defTabSz="914400" rtl="0" eaLnBrk="1" latinLnBrk="0" hangingPunct="1">
              <a:lnSpc>
                <a:spcPct val="120000"/>
              </a:lnSpc>
              <a:spcBef>
                <a:spcPts val="1200"/>
              </a:spcBef>
              <a:buFont typeface="Arial" pitchFamily="34" charset="0"/>
              <a:buNone/>
              <a:defRPr sz="2600" b="0" kern="1200">
                <a:solidFill>
                  <a:schemeClr val="tx1">
                    <a:tint val="75000"/>
                  </a:schemeClr>
                </a:solidFill>
                <a:latin typeface="+mn-ea"/>
                <a:ea typeface="+mn-ea"/>
                <a:cs typeface="DengXian" charset="0"/>
              </a:defRPr>
            </a:lvl1pPr>
            <a:lvl2pPr marL="457200" indent="0" algn="ctr" defTabSz="914400" rtl="0" eaLnBrk="1" latinLnBrk="0" hangingPunct="1">
              <a:lnSpc>
                <a:spcPct val="120000"/>
              </a:lnSpc>
              <a:spcBef>
                <a:spcPct val="20000"/>
              </a:spcBef>
              <a:buFont typeface="Arial" pitchFamily="34" charset="0"/>
              <a:buNone/>
              <a:defRPr sz="2400" kern="1200">
                <a:solidFill>
                  <a:schemeClr val="tx1">
                    <a:tint val="75000"/>
                  </a:schemeClr>
                </a:solidFill>
                <a:latin typeface="+mn-ea"/>
                <a:ea typeface="+mn-ea"/>
                <a:cs typeface="DengXian" charset="0"/>
              </a:defRPr>
            </a:lvl2pPr>
            <a:lvl3pPr marL="914400" indent="0" algn="ctr" defTabSz="914400" rtl="0" eaLnBrk="1" latinLnBrk="0" hangingPunct="1">
              <a:lnSpc>
                <a:spcPct val="120000"/>
              </a:lnSpc>
              <a:spcBef>
                <a:spcPct val="20000"/>
              </a:spcBef>
              <a:buFont typeface="Arial" pitchFamily="34" charset="0"/>
              <a:buNone/>
              <a:defRPr sz="2000" kern="1200">
                <a:solidFill>
                  <a:schemeClr val="tx1">
                    <a:tint val="75000"/>
                  </a:schemeClr>
                </a:solidFill>
                <a:latin typeface="+mn-ea"/>
                <a:ea typeface="+mn-ea"/>
                <a:cs typeface="DengXian" charset="0"/>
              </a:defRPr>
            </a:lvl3pPr>
            <a:lvl4pPr marL="1371600" indent="0" algn="ctr" defTabSz="914400" rtl="0" eaLnBrk="1" latinLnBrk="0" hangingPunct="1">
              <a:lnSpc>
                <a:spcPct val="120000"/>
              </a:lnSpc>
              <a:spcBef>
                <a:spcPct val="20000"/>
              </a:spcBef>
              <a:buFont typeface="Arial" pitchFamily="34" charset="0"/>
              <a:buNone/>
              <a:defRPr sz="1800" kern="1200">
                <a:solidFill>
                  <a:schemeClr val="tx1">
                    <a:tint val="75000"/>
                  </a:schemeClr>
                </a:solidFill>
                <a:latin typeface="+mn-ea"/>
                <a:ea typeface="+mn-ea"/>
                <a:cs typeface="DengXian" charset="0"/>
              </a:defRPr>
            </a:lvl4pPr>
            <a:lvl5pPr marL="1828800" indent="0" algn="ctr" defTabSz="914400" rtl="0" eaLnBrk="1" latinLnBrk="0" hangingPunct="1">
              <a:lnSpc>
                <a:spcPct val="120000"/>
              </a:lnSpc>
              <a:spcBef>
                <a:spcPct val="20000"/>
              </a:spcBef>
              <a:buFont typeface="Arial" pitchFamily="34" charset="0"/>
              <a:buNone/>
              <a:defRPr sz="1800" kern="1200">
                <a:solidFill>
                  <a:schemeClr val="tx1">
                    <a:tint val="75000"/>
                  </a:schemeClr>
                </a:solidFill>
                <a:latin typeface="+mn-ea"/>
                <a:ea typeface="+mn-ea"/>
                <a:cs typeface="DengXian" charset="0"/>
              </a:defRPr>
            </a:lvl5pPr>
            <a:lvl6pPr marL="2286000" indent="0" algn="ctr" defTabSz="914400" rtl="0" eaLnBrk="1" latinLnBrk="0" hangingPunct="1">
              <a:spcBef>
                <a:spcPct val="20000"/>
              </a:spcBef>
              <a:buFont typeface="Arial" pitchFamily="34" charset="0"/>
              <a:buNone/>
              <a:defRPr sz="2000" kern="1200">
                <a:solidFill>
                  <a:schemeClr val="tx1">
                    <a:tint val="75000"/>
                  </a:schemeClr>
                </a:solidFill>
                <a:latin typeface="+mn-lt"/>
                <a:ea typeface="+mn-ea"/>
                <a:cs typeface="+mn-cs"/>
              </a:defRPr>
            </a:lvl6pPr>
            <a:lvl7pPr marL="2743200" indent="0" algn="ctr" defTabSz="914400" rtl="0" eaLnBrk="1" latinLnBrk="0" hangingPunct="1">
              <a:spcBef>
                <a:spcPct val="20000"/>
              </a:spcBef>
              <a:buFont typeface="Arial" pitchFamily="34" charset="0"/>
              <a:buNone/>
              <a:defRPr sz="2000" kern="1200">
                <a:solidFill>
                  <a:schemeClr val="tx1">
                    <a:tint val="75000"/>
                  </a:schemeClr>
                </a:solidFill>
                <a:latin typeface="+mn-lt"/>
                <a:ea typeface="+mn-ea"/>
                <a:cs typeface="+mn-cs"/>
              </a:defRPr>
            </a:lvl7pPr>
            <a:lvl8pPr marL="3200400" indent="0" algn="ctr" defTabSz="914400" rtl="0" eaLnBrk="1" latinLnBrk="0" hangingPunct="1">
              <a:spcBef>
                <a:spcPct val="20000"/>
              </a:spcBef>
              <a:buFont typeface="Arial" pitchFamily="34" charset="0"/>
              <a:buNone/>
              <a:defRPr sz="2000" kern="1200">
                <a:solidFill>
                  <a:schemeClr val="tx1">
                    <a:tint val="75000"/>
                  </a:schemeClr>
                </a:solidFill>
                <a:latin typeface="+mn-lt"/>
                <a:ea typeface="+mn-ea"/>
                <a:cs typeface="+mn-cs"/>
              </a:defRPr>
            </a:lvl8pPr>
            <a:lvl9pPr marL="3657600" indent="0" algn="ctr" defTabSz="914400" rtl="0" eaLnBrk="1" latinLnBrk="0" hangingPunct="1">
              <a:spcBef>
                <a:spcPct val="20000"/>
              </a:spcBef>
              <a:buFont typeface="Arial" pitchFamily="34" charset="0"/>
              <a:buNone/>
              <a:defRPr sz="2000" kern="1200">
                <a:solidFill>
                  <a:schemeClr val="tx1">
                    <a:tint val="75000"/>
                  </a:schemeClr>
                </a:solidFill>
                <a:latin typeface="+mn-lt"/>
                <a:ea typeface="+mn-ea"/>
                <a:cs typeface="+mn-cs"/>
              </a:defRPr>
            </a:lvl9pPr>
          </a:lstStyle>
          <a:p>
            <a:pPr algn="l">
              <a:defRPr/>
            </a:pPr>
            <a:r>
              <a:rPr lang="en-US" altLang="zh-CN" sz="1400" dirty="0">
                <a:solidFill>
                  <a:srgbClr val="000000">
                    <a:lumMod val="75000"/>
                    <a:lumOff val="25000"/>
                  </a:srgbClr>
                </a:solidFill>
                <a:latin typeface="+mj-lt"/>
              </a:rPr>
              <a:t>SE3331-1 (2022 Fall)</a:t>
            </a:r>
            <a:endParaRPr kumimoji="0" lang="zh-CN" altLang="en-US" sz="1400" b="0" i="0" u="none" strike="noStrike" kern="1200" cap="none" spc="0" normalizeH="0" baseline="0" noProof="0" dirty="0">
              <a:ln>
                <a:noFill/>
              </a:ln>
              <a:solidFill>
                <a:srgbClr val="000000">
                  <a:lumMod val="75000"/>
                  <a:lumOff val="25000"/>
                </a:srgbClr>
              </a:solidFill>
              <a:effectLst/>
              <a:uLnTx/>
              <a:uFillTx/>
              <a:latin typeface="+mj-lt"/>
              <a:ea typeface="微软雅黑"/>
            </a:endParaRPr>
          </a:p>
        </p:txBody>
      </p:sp>
      <p:pic>
        <p:nvPicPr>
          <p:cNvPr id="8" name="Picture 6" descr="http://korean.onlinesjtu.com/%E6%A0%A1%E5%BE%BD%E7%B3%BB%E5%88%97/%E7%BC%A9%E5%B0%8F%E7%89%88/%E8%93%9D%E8%89%B2%E7%B3%BB%20%E5%B0%8F%E5%B0%BA%E5%AF%B8%E6%A0%A1%E5%BE%BD%E5%B1%95%E5%BC%80%E5%BC%8F%20(10mm%E4%BB%A5%E4%B8%8B%E4%BD%BF%E7%94%A8)%20%5b%E8%BD%AC%E6%8D%A2%5d.png">
            <a:extLst>
              <a:ext uri="{FF2B5EF4-FFF2-40B4-BE49-F238E27FC236}">
                <a16:creationId xmlns:a16="http://schemas.microsoft.com/office/drawing/2014/main" id="{9D0C1772-9C9E-534B-9410-16BA28CA6EB4}"/>
              </a:ext>
            </a:extLst>
          </p:cNvPr>
          <p:cNvPicPr>
            <a:picLocks noChangeAspect="1" noChangeArrowheads="1"/>
          </p:cNvPicPr>
          <p:nvPr/>
        </p:nvPicPr>
        <p:blipFill>
          <a:blip r:embed="rId4" cstate="print">
            <a:duotone>
              <a:schemeClr val="accent1">
                <a:shade val="45000"/>
                <a:satMod val="135000"/>
              </a:schemeClr>
              <a:prstClr val="white"/>
            </a:duotone>
            <a:extLst>
              <a:ext uri="{28A0092B-C50C-407E-A947-70E740481C1C}">
                <a14:useLocalDpi xmlns:a14="http://schemas.microsoft.com/office/drawing/2010/main" val="0"/>
              </a:ext>
            </a:extLst>
          </a:blip>
          <a:srcRect/>
          <a:stretch>
            <a:fillRect/>
          </a:stretch>
        </p:blipFill>
        <p:spPr bwMode="auto">
          <a:xfrm>
            <a:off x="7164288" y="282539"/>
            <a:ext cx="1642840" cy="432048"/>
          </a:xfrm>
          <a:prstGeom prst="rect">
            <a:avLst/>
          </a:prstGeom>
          <a:noFill/>
          <a:extLst>
            <a:ext uri="{909E8E84-426E-40dd-AFC4-6F175D3DCCD1}">
              <a14:hiddenFill xmlns:a14="http://schemas.microsoft.com/office/drawing/2010/main" xmlns="">
                <a:solidFill>
                  <a:srgbClr val="FFFFFF"/>
                </a:solidFill>
              </a14:hiddenFill>
            </a:ext>
          </a:extLst>
        </p:spPr>
      </p:pic>
      <p:sp>
        <p:nvSpPr>
          <p:cNvPr id="10" name="副标题 5">
            <a:extLst>
              <a:ext uri="{FF2B5EF4-FFF2-40B4-BE49-F238E27FC236}">
                <a16:creationId xmlns:a16="http://schemas.microsoft.com/office/drawing/2014/main" id="{B6099FE4-63D1-FF4F-9D92-DDDE3165CCF5}"/>
              </a:ext>
            </a:extLst>
          </p:cNvPr>
          <p:cNvSpPr txBox="1">
            <a:spLocks/>
          </p:cNvSpPr>
          <p:nvPr/>
        </p:nvSpPr>
        <p:spPr>
          <a:xfrm>
            <a:off x="-6647" y="5210411"/>
            <a:ext cx="8224524" cy="504056"/>
          </a:xfrm>
          <a:prstGeom prst="rect">
            <a:avLst/>
          </a:prstGeom>
        </p:spPr>
        <p:txBody>
          <a:bodyPr vert="horz" lIns="91440" tIns="45720" rIns="91440" bIns="45720" rtlCol="0">
            <a:noAutofit/>
          </a:bodyPr>
          <a:lstStyle>
            <a:lvl1pPr marL="0" indent="0" algn="ctr" defTabSz="914400" rtl="0" eaLnBrk="1" latinLnBrk="0" hangingPunct="1">
              <a:lnSpc>
                <a:spcPct val="120000"/>
              </a:lnSpc>
              <a:spcBef>
                <a:spcPts val="1200"/>
              </a:spcBef>
              <a:buFont typeface="Arial" pitchFamily="34" charset="0"/>
              <a:buNone/>
              <a:defRPr sz="2600" b="0" kern="1200">
                <a:solidFill>
                  <a:schemeClr val="tx1">
                    <a:tint val="75000"/>
                  </a:schemeClr>
                </a:solidFill>
                <a:latin typeface="+mn-lt"/>
                <a:ea typeface="+mn-ea"/>
                <a:cs typeface="DengXian" charset="0"/>
              </a:defRPr>
            </a:lvl1pPr>
            <a:lvl2pPr marL="457200" indent="0" algn="ctr" defTabSz="914400" rtl="0" eaLnBrk="1" latinLnBrk="0" hangingPunct="1">
              <a:lnSpc>
                <a:spcPct val="120000"/>
              </a:lnSpc>
              <a:spcBef>
                <a:spcPct val="20000"/>
              </a:spcBef>
              <a:buFont typeface="Arial" pitchFamily="34" charset="0"/>
              <a:buNone/>
              <a:defRPr sz="2400" kern="1200">
                <a:solidFill>
                  <a:schemeClr val="tx1">
                    <a:tint val="75000"/>
                  </a:schemeClr>
                </a:solidFill>
                <a:latin typeface="+mn-lt"/>
                <a:ea typeface="+mn-ea"/>
                <a:cs typeface="DengXian" charset="0"/>
              </a:defRPr>
            </a:lvl2pPr>
            <a:lvl3pPr marL="914400" indent="0" algn="ctr" defTabSz="914400" rtl="0" eaLnBrk="1" latinLnBrk="0" hangingPunct="1">
              <a:lnSpc>
                <a:spcPct val="120000"/>
              </a:lnSpc>
              <a:spcBef>
                <a:spcPct val="20000"/>
              </a:spcBef>
              <a:buFont typeface="Arial" pitchFamily="34" charset="0"/>
              <a:buNone/>
              <a:defRPr sz="2000" kern="1200">
                <a:solidFill>
                  <a:schemeClr val="tx1">
                    <a:tint val="75000"/>
                  </a:schemeClr>
                </a:solidFill>
                <a:latin typeface="+mn-lt"/>
                <a:ea typeface="+mn-ea"/>
                <a:cs typeface="DengXian" charset="0"/>
              </a:defRPr>
            </a:lvl3pPr>
            <a:lvl4pPr marL="1371600" indent="0" algn="ctr" defTabSz="914400" rtl="0" eaLnBrk="1" latinLnBrk="0" hangingPunct="1">
              <a:lnSpc>
                <a:spcPct val="120000"/>
              </a:lnSpc>
              <a:spcBef>
                <a:spcPct val="20000"/>
              </a:spcBef>
              <a:buFont typeface="Arial" pitchFamily="34" charset="0"/>
              <a:buNone/>
              <a:defRPr sz="1800" kern="1200">
                <a:solidFill>
                  <a:schemeClr val="tx1">
                    <a:tint val="75000"/>
                  </a:schemeClr>
                </a:solidFill>
                <a:latin typeface="+mn-lt"/>
                <a:ea typeface="+mn-ea"/>
                <a:cs typeface="DengXian" charset="0"/>
              </a:defRPr>
            </a:lvl4pPr>
            <a:lvl5pPr marL="1828800" indent="0" algn="ctr" defTabSz="914400" rtl="0" eaLnBrk="1" latinLnBrk="0" hangingPunct="1">
              <a:lnSpc>
                <a:spcPct val="120000"/>
              </a:lnSpc>
              <a:spcBef>
                <a:spcPct val="20000"/>
              </a:spcBef>
              <a:buFont typeface="Arial" pitchFamily="34" charset="0"/>
              <a:buNone/>
              <a:defRPr sz="1800" kern="1200">
                <a:solidFill>
                  <a:schemeClr val="tx1">
                    <a:tint val="75000"/>
                  </a:schemeClr>
                </a:solidFill>
                <a:latin typeface="+mn-lt"/>
                <a:ea typeface="+mn-ea"/>
                <a:cs typeface="DengXian" charset="0"/>
              </a:defRPr>
            </a:lvl5pPr>
            <a:lvl6pPr marL="2286000" indent="0" algn="ctr" defTabSz="914400" rtl="0" eaLnBrk="1" latinLnBrk="0" hangingPunct="1">
              <a:spcBef>
                <a:spcPct val="20000"/>
              </a:spcBef>
              <a:buFont typeface="Arial" pitchFamily="34" charset="0"/>
              <a:buNone/>
              <a:defRPr sz="2000" kern="1200">
                <a:solidFill>
                  <a:schemeClr val="tx1">
                    <a:tint val="75000"/>
                  </a:schemeClr>
                </a:solidFill>
                <a:latin typeface="+mn-lt"/>
                <a:ea typeface="+mn-ea"/>
                <a:cs typeface="+mn-cs"/>
              </a:defRPr>
            </a:lvl6pPr>
            <a:lvl7pPr marL="2743200" indent="0" algn="ctr" defTabSz="914400" rtl="0" eaLnBrk="1" latinLnBrk="0" hangingPunct="1">
              <a:spcBef>
                <a:spcPct val="20000"/>
              </a:spcBef>
              <a:buFont typeface="Arial" pitchFamily="34" charset="0"/>
              <a:buNone/>
              <a:defRPr sz="2000" kern="1200">
                <a:solidFill>
                  <a:schemeClr val="tx1">
                    <a:tint val="75000"/>
                  </a:schemeClr>
                </a:solidFill>
                <a:latin typeface="+mn-lt"/>
                <a:ea typeface="+mn-ea"/>
                <a:cs typeface="+mn-cs"/>
              </a:defRPr>
            </a:lvl7pPr>
            <a:lvl8pPr marL="3200400" indent="0" algn="ctr" defTabSz="914400" rtl="0" eaLnBrk="1" latinLnBrk="0" hangingPunct="1">
              <a:spcBef>
                <a:spcPct val="20000"/>
              </a:spcBef>
              <a:buFont typeface="Arial" pitchFamily="34" charset="0"/>
              <a:buNone/>
              <a:defRPr sz="2000" kern="1200">
                <a:solidFill>
                  <a:schemeClr val="tx1">
                    <a:tint val="75000"/>
                  </a:schemeClr>
                </a:solidFill>
                <a:latin typeface="+mn-lt"/>
                <a:ea typeface="+mn-ea"/>
                <a:cs typeface="+mn-cs"/>
              </a:defRPr>
            </a:lvl8pPr>
            <a:lvl9pPr marL="3657600" indent="0" algn="ctr" defTabSz="914400" rtl="0" eaLnBrk="1" latinLnBrk="0" hangingPunct="1">
              <a:spcBef>
                <a:spcPct val="20000"/>
              </a:spcBef>
              <a:buFont typeface="Arial" pitchFamily="34" charset="0"/>
              <a:buNone/>
              <a:defRPr sz="2000" kern="1200">
                <a:solidFill>
                  <a:schemeClr val="tx1">
                    <a:tint val="75000"/>
                  </a:schemeClr>
                </a:solidFill>
                <a:latin typeface="+mn-lt"/>
                <a:ea typeface="+mn-ea"/>
                <a:cs typeface="+mn-cs"/>
              </a:defRPr>
            </a:lvl9pPr>
          </a:lstStyle>
          <a:p>
            <a:pPr algn="l">
              <a:lnSpc>
                <a:spcPct val="150000"/>
              </a:lnSpc>
              <a:spcBef>
                <a:spcPts val="0"/>
              </a:spcBef>
            </a:pPr>
            <a:endParaRPr kumimoji="1" lang="en" altLang="zh-CN" sz="1800" dirty="0">
              <a:solidFill>
                <a:schemeClr val="tx1">
                  <a:lumMod val="50000"/>
                  <a:lumOff val="50000"/>
                </a:schemeClr>
              </a:solidFill>
              <a:latin typeface="+mj-lt"/>
            </a:endParaRPr>
          </a:p>
        </p:txBody>
      </p:sp>
    </p:spTree>
    <p:extLst>
      <p:ext uri="{BB962C8B-B14F-4D97-AF65-F5344CB8AC3E}">
        <p14:creationId xmlns:p14="http://schemas.microsoft.com/office/powerpoint/2010/main" val="3628960693"/>
      </p:ext>
    </p:extLst>
  </p:cSld>
  <p:clrMapOvr>
    <a:masterClrMapping/>
  </p:clrMapOvr>
  <mc:AlternateContent xmlns:mc="http://schemas.openxmlformats.org/markup-compatibility/2006" xmlns:p14="http://schemas.microsoft.com/office/powerpoint/2010/main">
    <mc:Choice Requires="p14">
      <p:transition spd="slow" p14:dur="2000" advTm="11626"/>
    </mc:Choice>
    <mc:Fallback xmlns="">
      <p:transition spd="slow" advTm="11626"/>
    </mc:Fallback>
  </mc:AlternateContent>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标题 1">
            <a:extLst>
              <a:ext uri="{FF2B5EF4-FFF2-40B4-BE49-F238E27FC236}">
                <a16:creationId xmlns:a16="http://schemas.microsoft.com/office/drawing/2014/main" id="{A2B4D638-B573-4843-94DE-609235F33E18}"/>
              </a:ext>
            </a:extLst>
          </p:cNvPr>
          <p:cNvSpPr>
            <a:spLocks noGrp="1"/>
          </p:cNvSpPr>
          <p:nvPr>
            <p:ph type="title"/>
          </p:nvPr>
        </p:nvSpPr>
        <p:spPr/>
        <p:txBody>
          <a:bodyPr/>
          <a:lstStyle/>
          <a:p>
            <a:r>
              <a:rPr kumimoji="1" lang="en-US" altLang="zh-CN" dirty="0"/>
              <a:t>Review: </a:t>
            </a:r>
            <a:r>
              <a:rPr kumimoji="1" lang="en-US" altLang="zh-CN" dirty="0" err="1"/>
              <a:t>BitCoin</a:t>
            </a:r>
            <a:endParaRPr kumimoji="1" lang="zh-CN" altLang="en-US" dirty="0"/>
          </a:p>
        </p:txBody>
      </p:sp>
      <p:sp>
        <p:nvSpPr>
          <p:cNvPr id="3" name="内容占位符 2">
            <a:extLst>
              <a:ext uri="{FF2B5EF4-FFF2-40B4-BE49-F238E27FC236}">
                <a16:creationId xmlns:a16="http://schemas.microsoft.com/office/drawing/2014/main" id="{627DDD38-6365-B94A-A6DE-2A7B03B52DCF}"/>
              </a:ext>
            </a:extLst>
          </p:cNvPr>
          <p:cNvSpPr>
            <a:spLocks noGrp="1"/>
          </p:cNvSpPr>
          <p:nvPr>
            <p:ph idx="1"/>
          </p:nvPr>
        </p:nvSpPr>
        <p:spPr/>
        <p:txBody>
          <a:bodyPr>
            <a:normAutofit/>
          </a:bodyPr>
          <a:lstStyle/>
          <a:p>
            <a:r>
              <a:rPr kumimoji="1" lang="en-US" altLang="zh-CN" sz="2000" dirty="0" err="1"/>
              <a:t>BitCoin</a:t>
            </a:r>
            <a:r>
              <a:rPr kumimoji="1" lang="zh-CN" altLang="en-US" sz="2000" dirty="0"/>
              <a:t> </a:t>
            </a:r>
            <a:r>
              <a:rPr kumimoji="1" lang="en-US" altLang="zh-CN" sz="2000" dirty="0"/>
              <a:t>is</a:t>
            </a:r>
            <a:r>
              <a:rPr kumimoji="1" lang="zh-CN" altLang="en-US" sz="2000" dirty="0"/>
              <a:t> </a:t>
            </a:r>
            <a:r>
              <a:rPr kumimoji="1" lang="en-US" altLang="zh-CN" sz="2000" dirty="0"/>
              <a:t>a</a:t>
            </a:r>
            <a:r>
              <a:rPr kumimoji="1" lang="zh-CN" altLang="en-US" sz="2000" dirty="0"/>
              <a:t> </a:t>
            </a:r>
            <a:r>
              <a:rPr kumimoji="1" lang="en-US" altLang="zh-CN" sz="2000" dirty="0"/>
              <a:t>d</a:t>
            </a:r>
            <a:r>
              <a:rPr kumimoji="1" lang="en" altLang="zh-CN" sz="2000" dirty="0" err="1"/>
              <a:t>ecentralized</a:t>
            </a:r>
            <a:r>
              <a:rPr kumimoji="1" lang="en" altLang="zh-CN" sz="2000" dirty="0"/>
              <a:t> </a:t>
            </a:r>
            <a:r>
              <a:rPr kumimoji="1" lang="en-US" altLang="zh-CN" sz="2000" dirty="0"/>
              <a:t>public-</a:t>
            </a:r>
            <a:r>
              <a:rPr kumimoji="1" lang="en-US" altLang="zh-CN" sz="2000" dirty="0" err="1"/>
              <a:t>accessable</a:t>
            </a:r>
            <a:r>
              <a:rPr kumimoji="1" lang="zh-CN" altLang="en-US" sz="2000" dirty="0"/>
              <a:t> </a:t>
            </a:r>
            <a:r>
              <a:rPr kumimoji="1" lang="en-US" altLang="zh-CN" sz="2000" dirty="0"/>
              <a:t>ledger</a:t>
            </a:r>
            <a:endParaRPr kumimoji="1" lang="en" altLang="zh-CN" sz="2000" dirty="0"/>
          </a:p>
          <a:p>
            <a:pPr lvl="1"/>
            <a:r>
              <a:rPr kumimoji="1" lang="en-US" altLang="zh-CN" dirty="0"/>
              <a:t>Using</a:t>
            </a:r>
            <a:r>
              <a:rPr kumimoji="1" lang="zh-CN" altLang="en-US" dirty="0"/>
              <a:t> </a:t>
            </a:r>
            <a:r>
              <a:rPr kumimoji="1" lang="en-US" altLang="zh-CN" dirty="0"/>
              <a:t>hashes</a:t>
            </a:r>
            <a:r>
              <a:rPr kumimoji="1" lang="zh-CN" altLang="en-US" dirty="0"/>
              <a:t> </a:t>
            </a:r>
            <a:r>
              <a:rPr kumimoji="1" lang="en-US" altLang="zh-CN" dirty="0"/>
              <a:t>as</a:t>
            </a:r>
            <a:r>
              <a:rPr kumimoji="1" lang="zh-CN" altLang="en-US" dirty="0"/>
              <a:t> </a:t>
            </a:r>
            <a:r>
              <a:rPr kumimoji="1" lang="en-US" altLang="zh-CN" dirty="0"/>
              <a:t>a</a:t>
            </a:r>
            <a:r>
              <a:rPr kumimoji="1" lang="zh-CN" altLang="en-US" dirty="0"/>
              <a:t> </a:t>
            </a:r>
            <a:r>
              <a:rPr kumimoji="1" lang="en-US" altLang="zh-CN" dirty="0"/>
              <a:t>pointers,</a:t>
            </a:r>
            <a:r>
              <a:rPr kumimoji="1" lang="zh-CN" altLang="en-US" dirty="0"/>
              <a:t> </a:t>
            </a:r>
            <a:r>
              <a:rPr kumimoji="1" lang="en-US" altLang="zh-CN" dirty="0"/>
              <a:t>which</a:t>
            </a:r>
            <a:r>
              <a:rPr kumimoji="1" lang="zh-CN" altLang="en-US" dirty="0"/>
              <a:t> </a:t>
            </a:r>
            <a:r>
              <a:rPr kumimoji="1" lang="en-US" altLang="zh-CN" dirty="0"/>
              <a:t>form</a:t>
            </a:r>
            <a:r>
              <a:rPr kumimoji="1" lang="zh-CN" altLang="en-US" dirty="0"/>
              <a:t> </a:t>
            </a:r>
            <a:r>
              <a:rPr kumimoji="1" lang="en-US" altLang="zh-CN" dirty="0"/>
              <a:t>a</a:t>
            </a:r>
            <a:r>
              <a:rPr kumimoji="1" lang="zh-CN" altLang="en-US" dirty="0"/>
              <a:t> </a:t>
            </a:r>
            <a:r>
              <a:rPr kumimoji="1" lang="en-US" altLang="zh-CN" dirty="0"/>
              <a:t>chain</a:t>
            </a:r>
            <a:endParaRPr kumimoji="1" lang="en" altLang="zh-CN" dirty="0"/>
          </a:p>
          <a:p>
            <a:pPr lvl="1"/>
            <a:r>
              <a:rPr kumimoji="1" lang="en" altLang="zh-CN" dirty="0"/>
              <a:t>Tamper-proof (</a:t>
            </a:r>
            <a:r>
              <a:rPr kumimoji="1" lang="en-US" altLang="zh-CN" dirty="0"/>
              <a:t>assuming</a:t>
            </a:r>
            <a:r>
              <a:rPr kumimoji="1" lang="zh-CN" altLang="en-US" dirty="0"/>
              <a:t> </a:t>
            </a:r>
            <a:r>
              <a:rPr kumimoji="1" lang="en" altLang="zh-CN" dirty="0"/>
              <a:t>51% honest)</a:t>
            </a:r>
          </a:p>
        </p:txBody>
      </p:sp>
      <p:pic>
        <p:nvPicPr>
          <p:cNvPr id="4" name="Picture 2" descr="http://www.ruanyifeng.com/blogimg/asset/2017/bg2017122705.png">
            <a:extLst>
              <a:ext uri="{FF2B5EF4-FFF2-40B4-BE49-F238E27FC236}">
                <a16:creationId xmlns:a16="http://schemas.microsoft.com/office/drawing/2014/main" id="{CC463C69-7FC0-F645-850C-194D2D4FE4AA}"/>
              </a:ext>
            </a:extLst>
          </p:cNvPr>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1439652" y="2775992"/>
            <a:ext cx="6264696" cy="2454818"/>
          </a:xfrm>
          <a:prstGeom prst="rect">
            <a:avLst/>
          </a:prstGeom>
          <a:noFill/>
          <a:extLst>
            <a:ext uri="{909E8E84-426E-40DD-AFC4-6F175D3DCCD1}">
              <a14:hiddenFill xmlns:a14="http://schemas.microsoft.com/office/drawing/2010/main">
                <a:solidFill>
                  <a:srgbClr val="FFFFFF"/>
                </a:solidFill>
              </a14:hiddenFill>
            </a:ext>
          </a:extLst>
        </p:spPr>
      </p:pic>
      <p:cxnSp>
        <p:nvCxnSpPr>
          <p:cNvPr id="6" name="直线箭头连接符 5">
            <a:extLst>
              <a:ext uri="{FF2B5EF4-FFF2-40B4-BE49-F238E27FC236}">
                <a16:creationId xmlns:a16="http://schemas.microsoft.com/office/drawing/2014/main" id="{A71A0C14-F29E-FD4E-BF3C-EE114CFF4742}"/>
              </a:ext>
            </a:extLst>
          </p:cNvPr>
          <p:cNvCxnSpPr/>
          <p:nvPr/>
        </p:nvCxnSpPr>
        <p:spPr>
          <a:xfrm>
            <a:off x="1313638" y="5296272"/>
            <a:ext cx="6516724" cy="0"/>
          </a:xfrm>
          <a:prstGeom prst="straightConnector1">
            <a:avLst/>
          </a:prstGeom>
          <a:ln w="28575">
            <a:tailEnd type="stealth" w="lg" len="lg"/>
          </a:ln>
        </p:spPr>
        <p:style>
          <a:lnRef idx="1">
            <a:schemeClr val="accent1"/>
          </a:lnRef>
          <a:fillRef idx="0">
            <a:schemeClr val="accent1"/>
          </a:fillRef>
          <a:effectRef idx="0">
            <a:schemeClr val="accent1"/>
          </a:effectRef>
          <a:fontRef idx="minor">
            <a:schemeClr val="tx1"/>
          </a:fontRef>
        </p:style>
      </p:cxnSp>
      <p:sp>
        <p:nvSpPr>
          <p:cNvPr id="8" name="文本框 7">
            <a:extLst>
              <a:ext uri="{FF2B5EF4-FFF2-40B4-BE49-F238E27FC236}">
                <a16:creationId xmlns:a16="http://schemas.microsoft.com/office/drawing/2014/main" id="{49A64D9A-F0B6-EF4D-8133-AB01CDDB7C79}"/>
              </a:ext>
            </a:extLst>
          </p:cNvPr>
          <p:cNvSpPr txBox="1"/>
          <p:nvPr/>
        </p:nvSpPr>
        <p:spPr>
          <a:xfrm>
            <a:off x="7830362" y="5111606"/>
            <a:ext cx="772286" cy="369332"/>
          </a:xfrm>
          <a:prstGeom prst="rect">
            <a:avLst/>
          </a:prstGeom>
          <a:noFill/>
        </p:spPr>
        <p:txBody>
          <a:bodyPr wrap="square">
            <a:spAutoFit/>
          </a:bodyPr>
          <a:lstStyle/>
          <a:p>
            <a:r>
              <a:rPr kumimoji="1" lang="en-US" altLang="zh-CN" b="1" dirty="0">
                <a:solidFill>
                  <a:schemeClr val="accent1"/>
                </a:solidFill>
              </a:rPr>
              <a:t>Time</a:t>
            </a:r>
            <a:endParaRPr lang="zh-CN" altLang="en-US" b="1" dirty="0">
              <a:solidFill>
                <a:schemeClr val="accent1"/>
              </a:solidFill>
            </a:endParaRPr>
          </a:p>
        </p:txBody>
      </p:sp>
    </p:spTree>
    <p:extLst>
      <p:ext uri="{BB962C8B-B14F-4D97-AF65-F5344CB8AC3E}">
        <p14:creationId xmlns:p14="http://schemas.microsoft.com/office/powerpoint/2010/main" val="1045576766"/>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nodeType="clickEffect">
                                  <p:stCondLst>
                                    <p:cond delay="0"/>
                                  </p:stCondLst>
                                  <p:childTnLst>
                                    <p:set>
                                      <p:cBhvr>
                                        <p:cTn id="6" dur="1" fill="hold">
                                          <p:stCondLst>
                                            <p:cond delay="0"/>
                                          </p:stCondLst>
                                        </p:cTn>
                                        <p:tgtEl>
                                          <p:spTgt spid="4"/>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标题 1">
            <a:extLst>
              <a:ext uri="{FF2B5EF4-FFF2-40B4-BE49-F238E27FC236}">
                <a16:creationId xmlns:a16="http://schemas.microsoft.com/office/drawing/2014/main" id="{2980B597-71E1-4440-99B1-8DDFA302D39C}"/>
              </a:ext>
            </a:extLst>
          </p:cNvPr>
          <p:cNvSpPr>
            <a:spLocks noGrp="1"/>
          </p:cNvSpPr>
          <p:nvPr>
            <p:ph type="title"/>
          </p:nvPr>
        </p:nvSpPr>
        <p:spPr/>
        <p:txBody>
          <a:bodyPr/>
          <a:lstStyle/>
          <a:p>
            <a:r>
              <a:rPr kumimoji="1" lang="en-US" altLang="zh-CN" dirty="0"/>
              <a:t>Trust</a:t>
            </a:r>
            <a:r>
              <a:rPr kumimoji="1" lang="zh-CN" altLang="en-US" dirty="0"/>
              <a:t> </a:t>
            </a:r>
            <a:r>
              <a:rPr kumimoji="1" lang="en-US" altLang="zh-CN" dirty="0"/>
              <a:t>the</a:t>
            </a:r>
            <a:r>
              <a:rPr kumimoji="1" lang="zh-CN" altLang="en-US" dirty="0"/>
              <a:t> </a:t>
            </a:r>
            <a:r>
              <a:rPr kumimoji="1" lang="en-US" altLang="zh-CN" dirty="0"/>
              <a:t>Majority</a:t>
            </a:r>
            <a:endParaRPr kumimoji="1" lang="zh-CN" altLang="en-US" dirty="0"/>
          </a:p>
        </p:txBody>
      </p:sp>
      <p:sp>
        <p:nvSpPr>
          <p:cNvPr id="3" name="内容占位符 2">
            <a:extLst>
              <a:ext uri="{FF2B5EF4-FFF2-40B4-BE49-F238E27FC236}">
                <a16:creationId xmlns:a16="http://schemas.microsoft.com/office/drawing/2014/main" id="{605F3061-E8E7-534A-B3EE-71E1B0AFA865}"/>
              </a:ext>
            </a:extLst>
          </p:cNvPr>
          <p:cNvSpPr>
            <a:spLocks noGrp="1"/>
          </p:cNvSpPr>
          <p:nvPr>
            <p:ph idx="1"/>
          </p:nvPr>
        </p:nvSpPr>
        <p:spPr/>
        <p:txBody>
          <a:bodyPr>
            <a:normAutofit fontScale="92500" lnSpcReduction="10000"/>
          </a:bodyPr>
          <a:lstStyle/>
          <a:p>
            <a:r>
              <a:rPr lang="en-US" altLang="zh-CN" dirty="0"/>
              <a:t>If a majority of CPU power is controlled by honest nodes, the honest chain will grow the fastest and outpace any competing chains</a:t>
            </a:r>
          </a:p>
          <a:p>
            <a:endParaRPr lang="en-US" altLang="zh-CN" dirty="0"/>
          </a:p>
          <a:p>
            <a:r>
              <a:rPr lang="en-US" altLang="zh-CN" dirty="0"/>
              <a:t>To modify a past block, an attacker would have to redo the proof-of-work of the block and all blocks after it and then catch up with and surpass the work of the honest nodes</a:t>
            </a:r>
          </a:p>
        </p:txBody>
      </p:sp>
      <p:pic>
        <p:nvPicPr>
          <p:cNvPr id="4" name="图片 3">
            <a:extLst>
              <a:ext uri="{FF2B5EF4-FFF2-40B4-BE49-F238E27FC236}">
                <a16:creationId xmlns:a16="http://schemas.microsoft.com/office/drawing/2014/main" id="{69D88DB7-0A51-7845-B014-A58745F5A5F2}"/>
              </a:ext>
            </a:extLst>
          </p:cNvPr>
          <p:cNvPicPr>
            <a:picLocks noChangeAspect="1"/>
          </p:cNvPicPr>
          <p:nvPr/>
        </p:nvPicPr>
        <p:blipFill>
          <a:blip r:embed="rId2"/>
          <a:stretch>
            <a:fillRect/>
          </a:stretch>
        </p:blipFill>
        <p:spPr>
          <a:xfrm>
            <a:off x="2125855" y="3505572"/>
            <a:ext cx="4892289" cy="1890991"/>
          </a:xfrm>
          <a:prstGeom prst="rect">
            <a:avLst/>
          </a:prstGeom>
        </p:spPr>
      </p:pic>
    </p:spTree>
    <p:extLst>
      <p:ext uri="{BB962C8B-B14F-4D97-AF65-F5344CB8AC3E}">
        <p14:creationId xmlns:p14="http://schemas.microsoft.com/office/powerpoint/2010/main" val="3829264751"/>
      </p:ext>
    </p:extLst>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标题 1">
            <a:extLst>
              <a:ext uri="{FF2B5EF4-FFF2-40B4-BE49-F238E27FC236}">
                <a16:creationId xmlns:a16="http://schemas.microsoft.com/office/drawing/2014/main" id="{85350839-D247-4842-AA79-DBFC473C7EDD}"/>
              </a:ext>
            </a:extLst>
          </p:cNvPr>
          <p:cNvSpPr>
            <a:spLocks noGrp="1"/>
          </p:cNvSpPr>
          <p:nvPr>
            <p:ph type="title"/>
          </p:nvPr>
        </p:nvSpPr>
        <p:spPr/>
        <p:txBody>
          <a:bodyPr>
            <a:normAutofit/>
          </a:bodyPr>
          <a:lstStyle/>
          <a:p>
            <a:r>
              <a:rPr kumimoji="1" lang="en-US" altLang="zh-CN" dirty="0"/>
              <a:t>Existing Solutions</a:t>
            </a:r>
            <a:endParaRPr kumimoji="1" lang="zh-CN" altLang="en-US" dirty="0"/>
          </a:p>
        </p:txBody>
      </p:sp>
      <p:sp>
        <p:nvSpPr>
          <p:cNvPr id="4" name="灯片编号占位符 3">
            <a:extLst>
              <a:ext uri="{FF2B5EF4-FFF2-40B4-BE49-F238E27FC236}">
                <a16:creationId xmlns:a16="http://schemas.microsoft.com/office/drawing/2014/main" id="{CC636CF2-1E37-5243-952B-73D2AC277AAB}"/>
              </a:ext>
            </a:extLst>
          </p:cNvPr>
          <p:cNvSpPr>
            <a:spLocks noGrp="1"/>
          </p:cNvSpPr>
          <p:nvPr>
            <p:ph type="sldNum" sz="quarter" idx="12"/>
          </p:nvPr>
        </p:nvSpPr>
        <p:spPr>
          <a:xfrm>
            <a:off x="6553200" y="5145517"/>
            <a:ext cx="2133600" cy="304271"/>
          </a:xfrm>
        </p:spPr>
        <p:txBody>
          <a:bodyPr/>
          <a:lstStyle/>
          <a:p>
            <a:fld id="{ADE361C3-C043-4A6E-BDCE-8DA1E7D90A3B}" type="slidenum">
              <a:rPr lang="zh-CN" altLang="en-US" smtClean="0"/>
              <a:t>4</a:t>
            </a:fld>
            <a:endParaRPr lang="zh-CN" altLang="en-US"/>
          </a:p>
        </p:txBody>
      </p:sp>
      <p:sp>
        <p:nvSpPr>
          <p:cNvPr id="5" name="内容占位符 2">
            <a:extLst>
              <a:ext uri="{FF2B5EF4-FFF2-40B4-BE49-F238E27FC236}">
                <a16:creationId xmlns:a16="http://schemas.microsoft.com/office/drawing/2014/main" id="{3C67D792-DCC4-6046-B893-19A61C0020CA}"/>
              </a:ext>
            </a:extLst>
          </p:cNvPr>
          <p:cNvSpPr>
            <a:spLocks noGrp="1"/>
          </p:cNvSpPr>
          <p:nvPr>
            <p:ph idx="1"/>
          </p:nvPr>
        </p:nvSpPr>
        <p:spPr>
          <a:xfrm>
            <a:off x="457200" y="1297155"/>
            <a:ext cx="8229600" cy="4152633"/>
          </a:xfrm>
        </p:spPr>
        <p:txBody>
          <a:bodyPr>
            <a:normAutofit/>
          </a:bodyPr>
          <a:lstStyle/>
          <a:p>
            <a:r>
              <a:rPr kumimoji="1" lang="en-US" altLang="zh-CN" sz="2000" b="0" dirty="0"/>
              <a:t>Proof of Work (</a:t>
            </a:r>
            <a:r>
              <a:rPr kumimoji="1" lang="en-US" altLang="zh-CN" sz="2000" b="0" dirty="0" err="1"/>
              <a:t>PoW</a:t>
            </a:r>
            <a:r>
              <a:rPr kumimoji="1" lang="en-US" altLang="zh-CN" sz="2000" b="0" dirty="0"/>
              <a:t>)</a:t>
            </a:r>
          </a:p>
          <a:p>
            <a:pPr lvl="1"/>
            <a:r>
              <a:rPr kumimoji="1" lang="en-US" altLang="zh-CN" sz="1800" dirty="0"/>
              <a:t>Brute force to solve a random number</a:t>
            </a:r>
            <a:r>
              <a:rPr kumimoji="1" lang="zh-CN" altLang="en-US" sz="1800" dirty="0"/>
              <a:t> </a:t>
            </a:r>
            <a:r>
              <a:rPr kumimoji="1" lang="en-US" altLang="zh-CN" sz="1800" dirty="0"/>
              <a:t>(nonce)</a:t>
            </a:r>
            <a:endParaRPr kumimoji="1" lang="zh-CN" altLang="en-US" sz="1800" dirty="0"/>
          </a:p>
          <a:p>
            <a:pPr lvl="1"/>
            <a:r>
              <a:rPr kumimoji="1" lang="en-US" altLang="zh-CN" sz="1800" dirty="0"/>
              <a:t>Inefficient, waste of resources</a:t>
            </a:r>
            <a:endParaRPr kumimoji="1" lang="en-US" altLang="zh-CN" sz="1800" b="0" dirty="0"/>
          </a:p>
        </p:txBody>
      </p:sp>
      <p:sp>
        <p:nvSpPr>
          <p:cNvPr id="3" name="圆角矩形 2"/>
          <p:cNvSpPr/>
          <p:nvPr/>
        </p:nvSpPr>
        <p:spPr>
          <a:xfrm>
            <a:off x="1331640" y="2857500"/>
            <a:ext cx="1440160" cy="432048"/>
          </a:xfrm>
          <a:prstGeom prst="roundRect">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kumimoji="1" lang="en-US" altLang="zh-CN" sz="1600" dirty="0" err="1">
                <a:latin typeface="Arial" panose="020B0604020202020204" pitchFamily="34" charset="0"/>
                <a:cs typeface="Arial" panose="020B0604020202020204" pitchFamily="34" charset="0"/>
              </a:rPr>
              <a:t>Tx</a:t>
            </a:r>
            <a:r>
              <a:rPr kumimoji="1" lang="en-US" altLang="zh-CN" sz="1600" dirty="0">
                <a:latin typeface="Arial" panose="020B0604020202020204" pitchFamily="34" charset="0"/>
                <a:cs typeface="Arial" panose="020B0604020202020204" pitchFamily="34" charset="0"/>
              </a:rPr>
              <a:t> data</a:t>
            </a:r>
            <a:endParaRPr kumimoji="1" lang="zh-CN" altLang="en-US" sz="1600" dirty="0">
              <a:latin typeface="Arial" panose="020B0604020202020204" pitchFamily="34" charset="0"/>
              <a:cs typeface="Arial" panose="020B0604020202020204" pitchFamily="34" charset="0"/>
            </a:endParaRPr>
          </a:p>
        </p:txBody>
      </p:sp>
      <p:sp>
        <p:nvSpPr>
          <p:cNvPr id="6" name="圆角矩形 5"/>
          <p:cNvSpPr/>
          <p:nvPr/>
        </p:nvSpPr>
        <p:spPr>
          <a:xfrm>
            <a:off x="1314524" y="3416244"/>
            <a:ext cx="1457276" cy="449368"/>
          </a:xfrm>
          <a:prstGeom prst="roundRect">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kumimoji="1" lang="en-US" altLang="zh-CN" sz="1600">
                <a:latin typeface="Arial" panose="020B0604020202020204" pitchFamily="34" charset="0"/>
                <a:cs typeface="Arial" panose="020B0604020202020204" pitchFamily="34" charset="0"/>
              </a:rPr>
              <a:t>Timestamp</a:t>
            </a:r>
            <a:endParaRPr kumimoji="1" lang="zh-CN" altLang="en-US" sz="1600" dirty="0">
              <a:latin typeface="Arial" panose="020B0604020202020204" pitchFamily="34" charset="0"/>
              <a:cs typeface="Arial" panose="020B0604020202020204" pitchFamily="34" charset="0"/>
            </a:endParaRPr>
          </a:p>
        </p:txBody>
      </p:sp>
      <p:sp>
        <p:nvSpPr>
          <p:cNvPr id="7" name="圆角矩形 6"/>
          <p:cNvSpPr/>
          <p:nvPr/>
        </p:nvSpPr>
        <p:spPr>
          <a:xfrm>
            <a:off x="1314524" y="4009628"/>
            <a:ext cx="1457276" cy="449368"/>
          </a:xfrm>
          <a:prstGeom prst="roundRect">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kumimoji="1" lang="en-US" altLang="zh-CN" sz="1600">
                <a:latin typeface="Arial" panose="020B0604020202020204" pitchFamily="34" charset="0"/>
                <a:cs typeface="Arial" panose="020B0604020202020204" pitchFamily="34" charset="0"/>
              </a:rPr>
              <a:t>Nonce</a:t>
            </a:r>
            <a:endParaRPr kumimoji="1" lang="zh-CN" altLang="en-US" sz="1600" dirty="0">
              <a:latin typeface="Arial" panose="020B0604020202020204" pitchFamily="34" charset="0"/>
              <a:cs typeface="Arial" panose="020B0604020202020204" pitchFamily="34" charset="0"/>
            </a:endParaRPr>
          </a:p>
        </p:txBody>
      </p:sp>
      <p:sp>
        <p:nvSpPr>
          <p:cNvPr id="8" name="圆角矩形 7"/>
          <p:cNvSpPr/>
          <p:nvPr/>
        </p:nvSpPr>
        <p:spPr>
          <a:xfrm>
            <a:off x="1314524" y="4585692"/>
            <a:ext cx="1457276" cy="449368"/>
          </a:xfrm>
          <a:prstGeom prst="roundRect">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kumimoji="1" lang="en-US" altLang="zh-CN" sz="1600">
                <a:latin typeface="Arial" panose="020B0604020202020204" pitchFamily="34" charset="0"/>
                <a:cs typeface="Arial" panose="020B0604020202020204" pitchFamily="34" charset="0"/>
              </a:rPr>
              <a:t>PreHash</a:t>
            </a:r>
            <a:endParaRPr kumimoji="1" lang="zh-CN" altLang="en-US" sz="1600" dirty="0">
              <a:latin typeface="Arial" panose="020B0604020202020204" pitchFamily="34" charset="0"/>
              <a:cs typeface="Arial" panose="020B0604020202020204" pitchFamily="34" charset="0"/>
            </a:endParaRPr>
          </a:p>
        </p:txBody>
      </p:sp>
      <p:sp>
        <p:nvSpPr>
          <p:cNvPr id="9" name="矩形 8"/>
          <p:cNvSpPr/>
          <p:nvPr/>
        </p:nvSpPr>
        <p:spPr>
          <a:xfrm>
            <a:off x="3777059" y="2857500"/>
            <a:ext cx="1296144" cy="2177560"/>
          </a:xfrm>
          <a:prstGeom prst="rect">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kumimoji="1" lang="en-US" altLang="zh-CN" sz="1600" dirty="0">
                <a:latin typeface="Arial" panose="020B0604020202020204" pitchFamily="34" charset="0"/>
                <a:cs typeface="Arial" panose="020B0604020202020204" pitchFamily="34" charset="0"/>
              </a:rPr>
              <a:t>Compute</a:t>
            </a:r>
          </a:p>
          <a:p>
            <a:pPr algn="ctr"/>
            <a:r>
              <a:rPr kumimoji="1" lang="en-US" altLang="zh-CN" sz="1600" dirty="0">
                <a:latin typeface="Arial" panose="020B0604020202020204" pitchFamily="34" charset="0"/>
                <a:cs typeface="Arial" panose="020B0604020202020204" pitchFamily="34" charset="0"/>
              </a:rPr>
              <a:t>the</a:t>
            </a:r>
          </a:p>
          <a:p>
            <a:pPr algn="ctr"/>
            <a:r>
              <a:rPr kumimoji="1" lang="en-US" altLang="zh-CN" sz="1600" dirty="0">
                <a:latin typeface="Arial" panose="020B0604020202020204" pitchFamily="34" charset="0"/>
                <a:cs typeface="Arial" panose="020B0604020202020204" pitchFamily="34" charset="0"/>
              </a:rPr>
              <a:t> hash</a:t>
            </a:r>
            <a:endParaRPr kumimoji="1" lang="zh-CN" altLang="en-US" sz="1600" dirty="0">
              <a:latin typeface="Arial" panose="020B0604020202020204" pitchFamily="34" charset="0"/>
              <a:cs typeface="Arial" panose="020B0604020202020204" pitchFamily="34" charset="0"/>
            </a:endParaRPr>
          </a:p>
        </p:txBody>
      </p:sp>
      <p:sp>
        <p:nvSpPr>
          <p:cNvPr id="10" name="圆角矩形 9"/>
          <p:cNvSpPr/>
          <p:nvPr/>
        </p:nvSpPr>
        <p:spPr>
          <a:xfrm>
            <a:off x="6012160" y="2857500"/>
            <a:ext cx="1224136" cy="558744"/>
          </a:xfrm>
          <a:prstGeom prst="roundRect">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kumimoji="1" lang="en-US" altLang="zh-CN" sz="1600" dirty="0">
                <a:latin typeface="Arial" panose="020B0604020202020204" pitchFamily="34" charset="0"/>
                <a:cs typeface="Arial" panose="020B0604020202020204" pitchFamily="34" charset="0"/>
              </a:rPr>
              <a:t>Output </a:t>
            </a:r>
            <a:endParaRPr kumimoji="1" lang="zh-CN" altLang="en-US" sz="1600" dirty="0">
              <a:latin typeface="Arial" panose="020B0604020202020204" pitchFamily="34" charset="0"/>
              <a:cs typeface="Arial" panose="020B0604020202020204" pitchFamily="34" charset="0"/>
            </a:endParaRPr>
          </a:p>
        </p:txBody>
      </p:sp>
      <p:sp>
        <p:nvSpPr>
          <p:cNvPr id="19" name="文本框 18"/>
          <p:cNvSpPr txBox="1"/>
          <p:nvPr/>
        </p:nvSpPr>
        <p:spPr>
          <a:xfrm>
            <a:off x="5073203" y="2468908"/>
            <a:ext cx="3322712" cy="338554"/>
          </a:xfrm>
          <a:prstGeom prst="rect">
            <a:avLst/>
          </a:prstGeom>
          <a:noFill/>
        </p:spPr>
        <p:txBody>
          <a:bodyPr wrap="square" rtlCol="0">
            <a:spAutoFit/>
          </a:bodyPr>
          <a:lstStyle/>
          <a:p>
            <a:r>
              <a:rPr kumimoji="1" lang="en-US" altLang="zh-CN" sz="1600" dirty="0">
                <a:solidFill>
                  <a:schemeClr val="accent1"/>
                </a:solidFill>
                <a:latin typeface="Arial" panose="020B0604020202020204" pitchFamily="34" charset="0"/>
                <a:cs typeface="Arial" panose="020B0604020202020204" pitchFamily="34" charset="0"/>
              </a:rPr>
              <a:t>Satisfy the number of first 0s</a:t>
            </a:r>
            <a:endParaRPr kumimoji="1" lang="zh-CN" altLang="en-US" sz="1600" dirty="0">
              <a:solidFill>
                <a:schemeClr val="accent1"/>
              </a:solidFill>
              <a:latin typeface="Arial" panose="020B0604020202020204" pitchFamily="34" charset="0"/>
              <a:cs typeface="Arial" panose="020B0604020202020204" pitchFamily="34" charset="0"/>
            </a:endParaRPr>
          </a:p>
        </p:txBody>
      </p:sp>
      <p:sp>
        <p:nvSpPr>
          <p:cNvPr id="32" name="左弧形箭头 31"/>
          <p:cNvSpPr/>
          <p:nvPr/>
        </p:nvSpPr>
        <p:spPr>
          <a:xfrm>
            <a:off x="5220072" y="3865612"/>
            <a:ext cx="360040" cy="720080"/>
          </a:xfrm>
          <a:prstGeom prst="curvedLeftArrow">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kumimoji="1" lang="zh-CN" altLang="en-US">
              <a:solidFill>
                <a:schemeClr val="tx1"/>
              </a:solidFill>
              <a:latin typeface="Arial" panose="020B0604020202020204" pitchFamily="34" charset="0"/>
              <a:cs typeface="Arial" panose="020B0604020202020204" pitchFamily="34" charset="0"/>
            </a:endParaRPr>
          </a:p>
        </p:txBody>
      </p:sp>
      <p:sp>
        <p:nvSpPr>
          <p:cNvPr id="33" name="右箭头 32"/>
          <p:cNvSpPr/>
          <p:nvPr/>
        </p:nvSpPr>
        <p:spPr>
          <a:xfrm>
            <a:off x="2968886" y="3909689"/>
            <a:ext cx="611088" cy="45719"/>
          </a:xfrm>
          <a:prstGeom prst="rightArrow">
            <a:avLst/>
          </a:prstGeom>
          <a:ln w="50800"/>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kumimoji="1" lang="zh-CN" altLang="en-US">
              <a:latin typeface="Arial" panose="020B0604020202020204" pitchFamily="34" charset="0"/>
              <a:cs typeface="Arial" panose="020B0604020202020204" pitchFamily="34" charset="0"/>
            </a:endParaRPr>
          </a:p>
        </p:txBody>
      </p:sp>
      <p:sp>
        <p:nvSpPr>
          <p:cNvPr id="34" name="右箭头 33"/>
          <p:cNvSpPr/>
          <p:nvPr/>
        </p:nvSpPr>
        <p:spPr>
          <a:xfrm>
            <a:off x="5270288" y="3114012"/>
            <a:ext cx="611088" cy="45719"/>
          </a:xfrm>
          <a:prstGeom prst="rightArrow">
            <a:avLst/>
          </a:prstGeom>
          <a:ln w="50800"/>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kumimoji="1" lang="zh-CN" altLang="en-US">
              <a:latin typeface="Arial" panose="020B0604020202020204" pitchFamily="34" charset="0"/>
              <a:cs typeface="Arial" panose="020B0604020202020204" pitchFamily="34" charset="0"/>
            </a:endParaRPr>
          </a:p>
        </p:txBody>
      </p:sp>
      <p:sp>
        <p:nvSpPr>
          <p:cNvPr id="35" name="文本框 34"/>
          <p:cNvSpPr txBox="1"/>
          <p:nvPr/>
        </p:nvSpPr>
        <p:spPr>
          <a:xfrm>
            <a:off x="5575832" y="4029344"/>
            <a:ext cx="3322712" cy="338554"/>
          </a:xfrm>
          <a:prstGeom prst="rect">
            <a:avLst/>
          </a:prstGeom>
          <a:noFill/>
        </p:spPr>
        <p:txBody>
          <a:bodyPr wrap="square" rtlCol="0">
            <a:spAutoFit/>
          </a:bodyPr>
          <a:lstStyle/>
          <a:p>
            <a:r>
              <a:rPr kumimoji="1" lang="en-US" altLang="zh-CN" sz="1600" dirty="0">
                <a:solidFill>
                  <a:schemeClr val="accent1"/>
                </a:solidFill>
                <a:latin typeface="Arial" panose="020B0604020202020204" pitchFamily="34" charset="0"/>
                <a:cs typeface="Arial" panose="020B0604020202020204" pitchFamily="34" charset="0"/>
              </a:rPr>
              <a:t>Nonce++</a:t>
            </a:r>
            <a:endParaRPr kumimoji="1" lang="zh-CN" altLang="en-US" sz="1600" dirty="0">
              <a:solidFill>
                <a:schemeClr val="accent1"/>
              </a:solidFill>
              <a:latin typeface="Arial" panose="020B0604020202020204" pitchFamily="34" charset="0"/>
              <a:cs typeface="Arial" panose="020B0604020202020204" pitchFamily="34" charset="0"/>
            </a:endParaRPr>
          </a:p>
        </p:txBody>
      </p:sp>
    </p:spTree>
    <p:extLst>
      <p:ext uri="{BB962C8B-B14F-4D97-AF65-F5344CB8AC3E}">
        <p14:creationId xmlns:p14="http://schemas.microsoft.com/office/powerpoint/2010/main" val="1129474457"/>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grpId="0" nodeType="clickEffect">
                                  <p:stCondLst>
                                    <p:cond delay="0"/>
                                  </p:stCondLst>
                                  <p:childTnLst>
                                    <p:set>
                                      <p:cBhvr>
                                        <p:cTn id="6" dur="1" fill="hold">
                                          <p:stCondLst>
                                            <p:cond delay="0"/>
                                          </p:stCondLst>
                                        </p:cTn>
                                        <p:tgtEl>
                                          <p:spTgt spid="5">
                                            <p:txEl>
                                              <p:pRg st="0" end="0"/>
                                            </p:txEl>
                                          </p:spTgt>
                                        </p:tgtEl>
                                        <p:attrNameLst>
                                          <p:attrName>style.visibility</p:attrName>
                                        </p:attrNameLst>
                                      </p:cBhvr>
                                      <p:to>
                                        <p:strVal val="visible"/>
                                      </p:to>
                                    </p:set>
                                  </p:childTnLst>
                                </p:cTn>
                              </p:par>
                              <p:par>
                                <p:cTn id="7" presetID="1" presetClass="entr" presetSubtype="0" fill="hold" grpId="0" nodeType="withEffect">
                                  <p:stCondLst>
                                    <p:cond delay="0"/>
                                  </p:stCondLst>
                                  <p:childTnLst>
                                    <p:set>
                                      <p:cBhvr>
                                        <p:cTn id="8" dur="1" fill="hold">
                                          <p:stCondLst>
                                            <p:cond delay="0"/>
                                          </p:stCondLst>
                                        </p:cTn>
                                        <p:tgtEl>
                                          <p:spTgt spid="5">
                                            <p:txEl>
                                              <p:pRg st="1" end="1"/>
                                            </p:txEl>
                                          </p:spTgt>
                                        </p:tgtEl>
                                        <p:attrNameLst>
                                          <p:attrName>style.visibility</p:attrName>
                                        </p:attrNameLst>
                                      </p:cBhvr>
                                      <p:to>
                                        <p:strVal val="visible"/>
                                      </p:to>
                                    </p:set>
                                  </p:childTnLst>
                                </p:cTn>
                              </p:par>
                              <p:par>
                                <p:cTn id="9" presetID="1" presetClass="entr" presetSubtype="0" fill="hold" grpId="0" nodeType="withEffect">
                                  <p:stCondLst>
                                    <p:cond delay="0"/>
                                  </p:stCondLst>
                                  <p:childTnLst>
                                    <p:set>
                                      <p:cBhvr>
                                        <p:cTn id="10" dur="1" fill="hold">
                                          <p:stCondLst>
                                            <p:cond delay="0"/>
                                          </p:stCondLst>
                                        </p:cTn>
                                        <p:tgtEl>
                                          <p:spTgt spid="5">
                                            <p:txEl>
                                              <p:pRg st="2" end="2"/>
                                            </p:txEl>
                                          </p:spTgt>
                                        </p:tgtEl>
                                        <p:attrNameLst>
                                          <p:attrName>style.visibility</p:attrName>
                                        </p:attrNameLst>
                                      </p:cBhvr>
                                      <p:to>
                                        <p:strVal val="visible"/>
                                      </p:to>
                                    </p:set>
                                  </p:childTnLst>
                                </p:cTn>
                              </p:par>
                            </p:childTnLst>
                          </p:cTn>
                        </p:par>
                      </p:childTnLst>
                    </p:cTn>
                  </p:par>
                  <p:par>
                    <p:cTn id="11" fill="hold">
                      <p:stCondLst>
                        <p:cond delay="indefinite"/>
                      </p:stCondLst>
                      <p:childTnLst>
                        <p:par>
                          <p:cTn id="12" fill="hold">
                            <p:stCondLst>
                              <p:cond delay="0"/>
                            </p:stCondLst>
                            <p:childTnLst>
                              <p:par>
                                <p:cTn id="13" presetID="1" presetClass="entr" presetSubtype="0" fill="hold" grpId="0" nodeType="clickEffect">
                                  <p:stCondLst>
                                    <p:cond delay="0"/>
                                  </p:stCondLst>
                                  <p:childTnLst>
                                    <p:set>
                                      <p:cBhvr>
                                        <p:cTn id="14" dur="1" fill="hold">
                                          <p:stCondLst>
                                            <p:cond delay="0"/>
                                          </p:stCondLst>
                                        </p:cTn>
                                        <p:tgtEl>
                                          <p:spTgt spid="3"/>
                                        </p:tgtEl>
                                        <p:attrNameLst>
                                          <p:attrName>style.visibility</p:attrName>
                                        </p:attrNameLst>
                                      </p:cBhvr>
                                      <p:to>
                                        <p:strVal val="visible"/>
                                      </p:to>
                                    </p:set>
                                  </p:childTnLst>
                                </p:cTn>
                              </p:par>
                              <p:par>
                                <p:cTn id="15" presetID="1" presetClass="entr" presetSubtype="0" fill="hold" grpId="0" nodeType="withEffect">
                                  <p:stCondLst>
                                    <p:cond delay="0"/>
                                  </p:stCondLst>
                                  <p:childTnLst>
                                    <p:set>
                                      <p:cBhvr>
                                        <p:cTn id="16" dur="1" fill="hold">
                                          <p:stCondLst>
                                            <p:cond delay="0"/>
                                          </p:stCondLst>
                                        </p:cTn>
                                        <p:tgtEl>
                                          <p:spTgt spid="6"/>
                                        </p:tgtEl>
                                        <p:attrNameLst>
                                          <p:attrName>style.visibility</p:attrName>
                                        </p:attrNameLst>
                                      </p:cBhvr>
                                      <p:to>
                                        <p:strVal val="visible"/>
                                      </p:to>
                                    </p:set>
                                  </p:childTnLst>
                                </p:cTn>
                              </p:par>
                              <p:par>
                                <p:cTn id="17" presetID="1" presetClass="entr" presetSubtype="0" fill="hold" grpId="0" nodeType="withEffect">
                                  <p:stCondLst>
                                    <p:cond delay="0"/>
                                  </p:stCondLst>
                                  <p:childTnLst>
                                    <p:set>
                                      <p:cBhvr>
                                        <p:cTn id="18" dur="1" fill="hold">
                                          <p:stCondLst>
                                            <p:cond delay="0"/>
                                          </p:stCondLst>
                                        </p:cTn>
                                        <p:tgtEl>
                                          <p:spTgt spid="7"/>
                                        </p:tgtEl>
                                        <p:attrNameLst>
                                          <p:attrName>style.visibility</p:attrName>
                                        </p:attrNameLst>
                                      </p:cBhvr>
                                      <p:to>
                                        <p:strVal val="visible"/>
                                      </p:to>
                                    </p:set>
                                  </p:childTnLst>
                                </p:cTn>
                              </p:par>
                              <p:par>
                                <p:cTn id="19" presetID="1" presetClass="entr" presetSubtype="0" fill="hold" grpId="0" nodeType="withEffect">
                                  <p:stCondLst>
                                    <p:cond delay="0"/>
                                  </p:stCondLst>
                                  <p:childTnLst>
                                    <p:set>
                                      <p:cBhvr>
                                        <p:cTn id="20" dur="1" fill="hold">
                                          <p:stCondLst>
                                            <p:cond delay="0"/>
                                          </p:stCondLst>
                                        </p:cTn>
                                        <p:tgtEl>
                                          <p:spTgt spid="8"/>
                                        </p:tgtEl>
                                        <p:attrNameLst>
                                          <p:attrName>style.visibility</p:attrName>
                                        </p:attrNameLst>
                                      </p:cBhvr>
                                      <p:to>
                                        <p:strVal val="visible"/>
                                      </p:to>
                                    </p:set>
                                  </p:childTnLst>
                                </p:cTn>
                              </p:par>
                            </p:childTnLst>
                          </p:cTn>
                        </p:par>
                      </p:childTnLst>
                    </p:cTn>
                  </p:par>
                  <p:par>
                    <p:cTn id="21" fill="hold">
                      <p:stCondLst>
                        <p:cond delay="indefinite"/>
                      </p:stCondLst>
                      <p:childTnLst>
                        <p:par>
                          <p:cTn id="22" fill="hold">
                            <p:stCondLst>
                              <p:cond delay="0"/>
                            </p:stCondLst>
                            <p:childTnLst>
                              <p:par>
                                <p:cTn id="23" presetID="1" presetClass="entr" presetSubtype="0" fill="hold" grpId="0" nodeType="clickEffect">
                                  <p:stCondLst>
                                    <p:cond delay="0"/>
                                  </p:stCondLst>
                                  <p:childTnLst>
                                    <p:set>
                                      <p:cBhvr>
                                        <p:cTn id="24" dur="1" fill="hold">
                                          <p:stCondLst>
                                            <p:cond delay="0"/>
                                          </p:stCondLst>
                                        </p:cTn>
                                        <p:tgtEl>
                                          <p:spTgt spid="33"/>
                                        </p:tgtEl>
                                        <p:attrNameLst>
                                          <p:attrName>style.visibility</p:attrName>
                                        </p:attrNameLst>
                                      </p:cBhvr>
                                      <p:to>
                                        <p:strVal val="visible"/>
                                      </p:to>
                                    </p:set>
                                  </p:childTnLst>
                                </p:cTn>
                              </p:par>
                            </p:childTnLst>
                          </p:cTn>
                        </p:par>
                      </p:childTnLst>
                    </p:cTn>
                  </p:par>
                  <p:par>
                    <p:cTn id="25" fill="hold">
                      <p:stCondLst>
                        <p:cond delay="indefinite"/>
                      </p:stCondLst>
                      <p:childTnLst>
                        <p:par>
                          <p:cTn id="26" fill="hold">
                            <p:stCondLst>
                              <p:cond delay="0"/>
                            </p:stCondLst>
                            <p:childTnLst>
                              <p:par>
                                <p:cTn id="27" presetID="1" presetClass="entr" presetSubtype="0" fill="hold" grpId="0" nodeType="clickEffect">
                                  <p:stCondLst>
                                    <p:cond delay="0"/>
                                  </p:stCondLst>
                                  <p:childTnLst>
                                    <p:set>
                                      <p:cBhvr>
                                        <p:cTn id="28" dur="1" fill="hold">
                                          <p:stCondLst>
                                            <p:cond delay="0"/>
                                          </p:stCondLst>
                                        </p:cTn>
                                        <p:tgtEl>
                                          <p:spTgt spid="9"/>
                                        </p:tgtEl>
                                        <p:attrNameLst>
                                          <p:attrName>style.visibility</p:attrName>
                                        </p:attrNameLst>
                                      </p:cBhvr>
                                      <p:to>
                                        <p:strVal val="visible"/>
                                      </p:to>
                                    </p:set>
                                  </p:childTnLst>
                                </p:cTn>
                              </p:par>
                            </p:childTnLst>
                          </p:cTn>
                        </p:par>
                      </p:childTnLst>
                    </p:cTn>
                  </p:par>
                  <p:par>
                    <p:cTn id="29" fill="hold">
                      <p:stCondLst>
                        <p:cond delay="indefinite"/>
                      </p:stCondLst>
                      <p:childTnLst>
                        <p:par>
                          <p:cTn id="30" fill="hold">
                            <p:stCondLst>
                              <p:cond delay="0"/>
                            </p:stCondLst>
                            <p:childTnLst>
                              <p:par>
                                <p:cTn id="31" presetID="1" presetClass="entr" presetSubtype="0" fill="hold" grpId="0" nodeType="clickEffect">
                                  <p:stCondLst>
                                    <p:cond delay="0"/>
                                  </p:stCondLst>
                                  <p:childTnLst>
                                    <p:set>
                                      <p:cBhvr>
                                        <p:cTn id="32" dur="1" fill="hold">
                                          <p:stCondLst>
                                            <p:cond delay="0"/>
                                          </p:stCondLst>
                                        </p:cTn>
                                        <p:tgtEl>
                                          <p:spTgt spid="10"/>
                                        </p:tgtEl>
                                        <p:attrNameLst>
                                          <p:attrName>style.visibility</p:attrName>
                                        </p:attrNameLst>
                                      </p:cBhvr>
                                      <p:to>
                                        <p:strVal val="visible"/>
                                      </p:to>
                                    </p:set>
                                  </p:childTnLst>
                                </p:cTn>
                              </p:par>
                              <p:par>
                                <p:cTn id="33" presetID="1" presetClass="entr" presetSubtype="0" fill="hold" grpId="0" nodeType="withEffect">
                                  <p:stCondLst>
                                    <p:cond delay="0"/>
                                  </p:stCondLst>
                                  <p:childTnLst>
                                    <p:set>
                                      <p:cBhvr>
                                        <p:cTn id="34" dur="1" fill="hold">
                                          <p:stCondLst>
                                            <p:cond delay="0"/>
                                          </p:stCondLst>
                                        </p:cTn>
                                        <p:tgtEl>
                                          <p:spTgt spid="19"/>
                                        </p:tgtEl>
                                        <p:attrNameLst>
                                          <p:attrName>style.visibility</p:attrName>
                                        </p:attrNameLst>
                                      </p:cBhvr>
                                      <p:to>
                                        <p:strVal val="visible"/>
                                      </p:to>
                                    </p:set>
                                  </p:childTnLst>
                                </p:cTn>
                              </p:par>
                              <p:par>
                                <p:cTn id="35" presetID="1" presetClass="entr" presetSubtype="0" fill="hold" grpId="0" nodeType="withEffect">
                                  <p:stCondLst>
                                    <p:cond delay="0"/>
                                  </p:stCondLst>
                                  <p:childTnLst>
                                    <p:set>
                                      <p:cBhvr>
                                        <p:cTn id="36" dur="1" fill="hold">
                                          <p:stCondLst>
                                            <p:cond delay="0"/>
                                          </p:stCondLst>
                                        </p:cTn>
                                        <p:tgtEl>
                                          <p:spTgt spid="34"/>
                                        </p:tgtEl>
                                        <p:attrNameLst>
                                          <p:attrName>style.visibility</p:attrName>
                                        </p:attrNameLst>
                                      </p:cBhvr>
                                      <p:to>
                                        <p:strVal val="visible"/>
                                      </p:to>
                                    </p:set>
                                  </p:childTnLst>
                                </p:cTn>
                              </p:par>
                            </p:childTnLst>
                          </p:cTn>
                        </p:par>
                      </p:childTnLst>
                    </p:cTn>
                  </p:par>
                  <p:par>
                    <p:cTn id="37" fill="hold">
                      <p:stCondLst>
                        <p:cond delay="indefinite"/>
                      </p:stCondLst>
                      <p:childTnLst>
                        <p:par>
                          <p:cTn id="38" fill="hold">
                            <p:stCondLst>
                              <p:cond delay="0"/>
                            </p:stCondLst>
                            <p:childTnLst>
                              <p:par>
                                <p:cTn id="39" presetID="1" presetClass="entr" presetSubtype="0" fill="hold" grpId="0" nodeType="clickEffect">
                                  <p:stCondLst>
                                    <p:cond delay="0"/>
                                  </p:stCondLst>
                                  <p:childTnLst>
                                    <p:set>
                                      <p:cBhvr>
                                        <p:cTn id="40" dur="1" fill="hold">
                                          <p:stCondLst>
                                            <p:cond delay="0"/>
                                          </p:stCondLst>
                                        </p:cTn>
                                        <p:tgtEl>
                                          <p:spTgt spid="32"/>
                                        </p:tgtEl>
                                        <p:attrNameLst>
                                          <p:attrName>style.visibility</p:attrName>
                                        </p:attrNameLst>
                                      </p:cBhvr>
                                      <p:to>
                                        <p:strVal val="visible"/>
                                      </p:to>
                                    </p:set>
                                  </p:childTnLst>
                                </p:cTn>
                              </p:par>
                              <p:par>
                                <p:cTn id="41" presetID="1" presetClass="entr" presetSubtype="0" fill="hold" grpId="0" nodeType="withEffect">
                                  <p:stCondLst>
                                    <p:cond delay="0"/>
                                  </p:stCondLst>
                                  <p:childTnLst>
                                    <p:set>
                                      <p:cBhvr>
                                        <p:cTn id="42" dur="1" fill="hold">
                                          <p:stCondLst>
                                            <p:cond delay="0"/>
                                          </p:stCondLst>
                                        </p:cTn>
                                        <p:tgtEl>
                                          <p:spTgt spid="35"/>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5" grpId="0" build="p"/>
      <p:bldP spid="3" grpId="0" animBg="1"/>
      <p:bldP spid="6" grpId="0" animBg="1"/>
      <p:bldP spid="7" grpId="0" animBg="1"/>
      <p:bldP spid="8" grpId="0" animBg="1"/>
      <p:bldP spid="9" grpId="0" animBg="1"/>
      <p:bldP spid="10" grpId="0" animBg="1"/>
      <p:bldP spid="19" grpId="0"/>
      <p:bldP spid="32" grpId="0" animBg="1"/>
      <p:bldP spid="33" grpId="0" animBg="1"/>
      <p:bldP spid="34" grpId="0" animBg="1"/>
      <p:bldP spid="35" grpId="0"/>
    </p:bldLst>
  </p:timing>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标题 1">
            <a:extLst>
              <a:ext uri="{FF2B5EF4-FFF2-40B4-BE49-F238E27FC236}">
                <a16:creationId xmlns:a16="http://schemas.microsoft.com/office/drawing/2014/main" id="{B11A17C5-DD93-B945-BFC2-EDDDD0E4AD8A}"/>
              </a:ext>
            </a:extLst>
          </p:cNvPr>
          <p:cNvSpPr>
            <a:spLocks noGrp="1"/>
          </p:cNvSpPr>
          <p:nvPr>
            <p:ph type="title"/>
          </p:nvPr>
        </p:nvSpPr>
        <p:spPr/>
        <p:txBody>
          <a:bodyPr/>
          <a:lstStyle/>
          <a:p>
            <a:r>
              <a:rPr kumimoji="1" lang="en" altLang="zh-CN" dirty="0"/>
              <a:t>Incentive</a:t>
            </a:r>
            <a:endParaRPr kumimoji="1" lang="zh-CN" altLang="en-US" dirty="0"/>
          </a:p>
        </p:txBody>
      </p:sp>
      <p:sp>
        <p:nvSpPr>
          <p:cNvPr id="3" name="内容占位符 2">
            <a:extLst>
              <a:ext uri="{FF2B5EF4-FFF2-40B4-BE49-F238E27FC236}">
                <a16:creationId xmlns:a16="http://schemas.microsoft.com/office/drawing/2014/main" id="{CDA97027-16F2-2746-B023-0C5A4A5ACD61}"/>
              </a:ext>
            </a:extLst>
          </p:cNvPr>
          <p:cNvSpPr>
            <a:spLocks noGrp="1"/>
          </p:cNvSpPr>
          <p:nvPr>
            <p:ph idx="1"/>
          </p:nvPr>
        </p:nvSpPr>
        <p:spPr/>
        <p:txBody>
          <a:bodyPr>
            <a:normAutofit fontScale="92500" lnSpcReduction="20000"/>
          </a:bodyPr>
          <a:lstStyle/>
          <a:p>
            <a:r>
              <a:rPr kumimoji="1" lang="en" altLang="zh-CN" dirty="0"/>
              <a:t>By convention, the first transaction in a block is a special transaction that starts a new coin owned by the creator of the block</a:t>
            </a:r>
          </a:p>
          <a:p>
            <a:r>
              <a:rPr kumimoji="1" lang="en" altLang="zh-CN" dirty="0"/>
              <a:t>The incentive can also be funded with transaction fees</a:t>
            </a:r>
          </a:p>
          <a:p>
            <a:r>
              <a:rPr kumimoji="1" lang="en" altLang="zh-CN" dirty="0"/>
              <a:t>The incentive may help encourage nodes to stay honest</a:t>
            </a:r>
          </a:p>
          <a:p>
            <a:pPr lvl="1"/>
            <a:r>
              <a:rPr kumimoji="1" lang="en" altLang="zh-CN" dirty="0"/>
              <a:t>If a greedy attacker is able to assemble more CPU power than all the honest nodes, he ought to find it more profitable to play by the rules than to undermine the system and the validity of his own wealth</a:t>
            </a:r>
            <a:endParaRPr kumimoji="1" lang="zh-CN" altLang="en-US" dirty="0"/>
          </a:p>
        </p:txBody>
      </p:sp>
    </p:spTree>
    <p:extLst>
      <p:ext uri="{BB962C8B-B14F-4D97-AF65-F5344CB8AC3E}">
        <p14:creationId xmlns:p14="http://schemas.microsoft.com/office/powerpoint/2010/main" val="3793288911"/>
      </p:ext>
    </p:extLst>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标题 1">
            <a:extLst>
              <a:ext uri="{FF2B5EF4-FFF2-40B4-BE49-F238E27FC236}">
                <a16:creationId xmlns:a16="http://schemas.microsoft.com/office/drawing/2014/main" id="{E7546E25-3642-F84E-8E67-3363D58A6D2C}"/>
              </a:ext>
            </a:extLst>
          </p:cNvPr>
          <p:cNvSpPr>
            <a:spLocks noGrp="1"/>
          </p:cNvSpPr>
          <p:nvPr>
            <p:ph type="title"/>
          </p:nvPr>
        </p:nvSpPr>
        <p:spPr/>
        <p:txBody>
          <a:bodyPr/>
          <a:lstStyle/>
          <a:p>
            <a:r>
              <a:rPr kumimoji="1" lang="en-US" altLang="zh-CN" dirty="0"/>
              <a:t>Questions</a:t>
            </a:r>
            <a:endParaRPr kumimoji="1" lang="zh-CN" altLang="en-US" dirty="0"/>
          </a:p>
        </p:txBody>
      </p:sp>
      <p:sp>
        <p:nvSpPr>
          <p:cNvPr id="3" name="内容占位符 2">
            <a:extLst>
              <a:ext uri="{FF2B5EF4-FFF2-40B4-BE49-F238E27FC236}">
                <a16:creationId xmlns:a16="http://schemas.microsoft.com/office/drawing/2014/main" id="{94655384-4059-CA4F-B79D-72DAAAA81D51}"/>
              </a:ext>
            </a:extLst>
          </p:cNvPr>
          <p:cNvSpPr>
            <a:spLocks noGrp="1"/>
          </p:cNvSpPr>
          <p:nvPr>
            <p:ph idx="1"/>
          </p:nvPr>
        </p:nvSpPr>
        <p:spPr/>
        <p:txBody>
          <a:bodyPr>
            <a:normAutofit/>
          </a:bodyPr>
          <a:lstStyle/>
          <a:p>
            <a:r>
              <a:rPr kumimoji="1" lang="en-US" altLang="zh-CN" dirty="0"/>
              <a:t>Can</a:t>
            </a:r>
            <a:r>
              <a:rPr kumimoji="1" lang="zh-CN" altLang="en-US" dirty="0"/>
              <a:t> </a:t>
            </a:r>
            <a:r>
              <a:rPr kumimoji="1" lang="en-US" altLang="zh-CN" dirty="0"/>
              <a:t>some</a:t>
            </a:r>
            <a:r>
              <a:rPr kumimoji="1" lang="zh-CN" altLang="en-US" dirty="0"/>
              <a:t> </a:t>
            </a:r>
            <a:r>
              <a:rPr kumimoji="1" lang="en-US" altLang="zh-CN" dirty="0"/>
              <a:t>one</a:t>
            </a:r>
            <a:r>
              <a:rPr kumimoji="1" lang="zh-CN" altLang="en-US" dirty="0"/>
              <a:t> </a:t>
            </a:r>
            <a:r>
              <a:rPr kumimoji="1" lang="en-US" altLang="zh-CN" dirty="0"/>
              <a:t>other</a:t>
            </a:r>
            <a:r>
              <a:rPr kumimoji="1" lang="zh-CN" altLang="en-US" dirty="0"/>
              <a:t> </a:t>
            </a:r>
            <a:r>
              <a:rPr kumimoji="1" lang="en-US" altLang="zh-CN" dirty="0"/>
              <a:t>than</a:t>
            </a:r>
            <a:r>
              <a:rPr kumimoji="1" lang="zh-CN" altLang="en-US" dirty="0"/>
              <a:t> </a:t>
            </a:r>
            <a:r>
              <a:rPr kumimoji="1" lang="en-US" altLang="zh-CN" dirty="0"/>
              <a:t>the</a:t>
            </a:r>
            <a:r>
              <a:rPr kumimoji="1" lang="zh-CN" altLang="en-US" dirty="0"/>
              <a:t> </a:t>
            </a:r>
            <a:r>
              <a:rPr kumimoji="1" lang="en-US" altLang="zh-CN" dirty="0"/>
              <a:t>owner</a:t>
            </a:r>
            <a:r>
              <a:rPr kumimoji="1" lang="zh-CN" altLang="en-US" dirty="0"/>
              <a:t> </a:t>
            </a:r>
            <a:r>
              <a:rPr kumimoji="1" lang="en-US" altLang="zh-CN" dirty="0"/>
              <a:t>spend</a:t>
            </a:r>
            <a:r>
              <a:rPr kumimoji="1" lang="zh-CN" altLang="en-US" dirty="0"/>
              <a:t> </a:t>
            </a:r>
            <a:r>
              <a:rPr kumimoji="1" lang="en-US" altLang="zh-CN" dirty="0"/>
              <a:t>a</a:t>
            </a:r>
            <a:r>
              <a:rPr kumimoji="1" lang="zh-CN" altLang="en-US" dirty="0"/>
              <a:t> </a:t>
            </a:r>
            <a:r>
              <a:rPr kumimoji="1" lang="en-US" altLang="zh-CN" dirty="0"/>
              <a:t>coin?</a:t>
            </a:r>
          </a:p>
          <a:p>
            <a:r>
              <a:rPr kumimoji="1" lang="en-US" altLang="zh-CN" dirty="0"/>
              <a:t>What</a:t>
            </a:r>
            <a:r>
              <a:rPr kumimoji="1" lang="zh-CN" altLang="en-US" dirty="0"/>
              <a:t> </a:t>
            </a:r>
            <a:r>
              <a:rPr kumimoji="1" lang="en-US" altLang="zh-CN" dirty="0"/>
              <a:t>if</a:t>
            </a:r>
            <a:r>
              <a:rPr kumimoji="1" lang="zh-CN" altLang="en-US" dirty="0"/>
              <a:t> </a:t>
            </a:r>
            <a:r>
              <a:rPr kumimoji="1" lang="en-US" altLang="zh-CN" dirty="0"/>
              <a:t>I</a:t>
            </a:r>
            <a:r>
              <a:rPr kumimoji="1" lang="zh-CN" altLang="en-US" dirty="0"/>
              <a:t> </a:t>
            </a:r>
            <a:r>
              <a:rPr kumimoji="1" lang="en-US" altLang="zh-CN" dirty="0"/>
              <a:t>lose</a:t>
            </a:r>
            <a:r>
              <a:rPr kumimoji="1" lang="zh-CN" altLang="en-US" dirty="0"/>
              <a:t> </a:t>
            </a:r>
            <a:r>
              <a:rPr kumimoji="1" lang="en-US" altLang="zh-CN" dirty="0"/>
              <a:t>my</a:t>
            </a:r>
            <a:r>
              <a:rPr kumimoji="1" lang="zh-CN" altLang="en-US" dirty="0"/>
              <a:t> </a:t>
            </a:r>
            <a:r>
              <a:rPr kumimoji="1" lang="en-US" altLang="zh-CN" dirty="0"/>
              <a:t>private</a:t>
            </a:r>
            <a:r>
              <a:rPr kumimoji="1" lang="zh-CN" altLang="en-US" dirty="0"/>
              <a:t> </a:t>
            </a:r>
            <a:r>
              <a:rPr kumimoji="1" lang="en-US" altLang="zh-CN" dirty="0"/>
              <a:t>key?</a:t>
            </a:r>
          </a:p>
          <a:p>
            <a:r>
              <a:rPr kumimoji="1" lang="en-US" altLang="zh-CN" dirty="0"/>
              <a:t>Is</a:t>
            </a:r>
            <a:r>
              <a:rPr kumimoji="1" lang="zh-CN" altLang="en-US" dirty="0"/>
              <a:t> </a:t>
            </a:r>
            <a:r>
              <a:rPr kumimoji="1" lang="en-US" altLang="zh-CN" dirty="0"/>
              <a:t>it</a:t>
            </a:r>
            <a:r>
              <a:rPr kumimoji="1" lang="zh-CN" altLang="en-US" dirty="0"/>
              <a:t> </a:t>
            </a:r>
            <a:r>
              <a:rPr kumimoji="1" lang="en-US" altLang="zh-CN" dirty="0"/>
              <a:t>possible</a:t>
            </a:r>
            <a:r>
              <a:rPr kumimoji="1" lang="zh-CN" altLang="en-US" dirty="0"/>
              <a:t> </a:t>
            </a:r>
            <a:r>
              <a:rPr kumimoji="1" lang="en-US" altLang="zh-CN" dirty="0"/>
              <a:t>to</a:t>
            </a:r>
            <a:r>
              <a:rPr kumimoji="1" lang="zh-CN" altLang="en-US" dirty="0"/>
              <a:t> </a:t>
            </a:r>
            <a:r>
              <a:rPr kumimoji="1" lang="en-US" altLang="zh-CN" dirty="0"/>
              <a:t>have</a:t>
            </a:r>
            <a:r>
              <a:rPr kumimoji="1" lang="zh-CN" altLang="en-US" dirty="0"/>
              <a:t> </a:t>
            </a:r>
            <a:r>
              <a:rPr kumimoji="1" lang="en" altLang="zh-CN" dirty="0"/>
              <a:t>inflation</a:t>
            </a:r>
            <a:r>
              <a:rPr kumimoji="1" lang="en-US" altLang="zh-CN" dirty="0"/>
              <a:t>?</a:t>
            </a:r>
          </a:p>
          <a:p>
            <a:r>
              <a:rPr kumimoji="1" lang="en-US" altLang="zh-CN" dirty="0"/>
              <a:t>Is</a:t>
            </a:r>
            <a:r>
              <a:rPr kumimoji="1" lang="zh-CN" altLang="en-US" dirty="0"/>
              <a:t> </a:t>
            </a:r>
            <a:r>
              <a:rPr kumimoji="1" lang="en-US" altLang="zh-CN" dirty="0"/>
              <a:t>mining</a:t>
            </a:r>
            <a:r>
              <a:rPr kumimoji="1" lang="zh-CN" altLang="en-US" dirty="0"/>
              <a:t> </a:t>
            </a:r>
            <a:r>
              <a:rPr kumimoji="1" lang="en-US" altLang="zh-CN" dirty="0"/>
              <a:t>really</a:t>
            </a:r>
            <a:r>
              <a:rPr kumimoji="1" lang="zh-CN" altLang="en-US" dirty="0"/>
              <a:t> </a:t>
            </a:r>
            <a:r>
              <a:rPr kumimoji="1" lang="en-US" altLang="zh-CN" dirty="0"/>
              <a:t>decentralized?</a:t>
            </a:r>
          </a:p>
          <a:p>
            <a:r>
              <a:rPr kumimoji="1" lang="en-US" altLang="zh-CN" dirty="0"/>
              <a:t>Is</a:t>
            </a:r>
            <a:r>
              <a:rPr kumimoji="1" lang="zh-CN" altLang="en-US" dirty="0"/>
              <a:t> </a:t>
            </a:r>
            <a:r>
              <a:rPr kumimoji="1" lang="en-US" altLang="zh-CN" dirty="0"/>
              <a:t>it</a:t>
            </a:r>
            <a:r>
              <a:rPr kumimoji="1" lang="zh-CN" altLang="en-US" dirty="0"/>
              <a:t> </a:t>
            </a:r>
            <a:r>
              <a:rPr kumimoji="1" lang="en-US" altLang="zh-CN" dirty="0"/>
              <a:t>necessary</a:t>
            </a:r>
            <a:r>
              <a:rPr kumimoji="1" lang="zh-CN" altLang="en-US" dirty="0"/>
              <a:t> </a:t>
            </a:r>
            <a:r>
              <a:rPr kumimoji="1" lang="en-US" altLang="zh-CN" dirty="0"/>
              <a:t>to</a:t>
            </a:r>
            <a:r>
              <a:rPr kumimoji="1" lang="zh-CN" altLang="en-US" dirty="0"/>
              <a:t> </a:t>
            </a:r>
            <a:r>
              <a:rPr kumimoji="1" lang="en-US" altLang="zh-CN" dirty="0"/>
              <a:t>use</a:t>
            </a:r>
            <a:r>
              <a:rPr kumimoji="1" lang="zh-CN" altLang="en-US" dirty="0"/>
              <a:t> </a:t>
            </a:r>
            <a:r>
              <a:rPr kumimoji="1" lang="en-US" altLang="zh-CN" dirty="0" err="1"/>
              <a:t>PoW</a:t>
            </a:r>
            <a:r>
              <a:rPr kumimoji="1" lang="en-US" altLang="zh-CN" dirty="0"/>
              <a:t>?</a:t>
            </a:r>
            <a:r>
              <a:rPr kumimoji="1" lang="zh-CN" altLang="en-US" dirty="0"/>
              <a:t> </a:t>
            </a:r>
            <a:r>
              <a:rPr kumimoji="1" lang="en-US" altLang="zh-CN" dirty="0"/>
              <a:t>It's</a:t>
            </a:r>
            <a:r>
              <a:rPr kumimoji="1" lang="zh-CN" altLang="en-US" dirty="0"/>
              <a:t> </a:t>
            </a:r>
            <a:r>
              <a:rPr kumimoji="1" lang="en-US" altLang="zh-CN" dirty="0"/>
              <a:t>a</a:t>
            </a:r>
            <a:r>
              <a:rPr kumimoji="1" lang="zh-CN" altLang="en-US" dirty="0"/>
              <a:t> </a:t>
            </a:r>
            <a:r>
              <a:rPr kumimoji="1" lang="en-US" altLang="zh-CN" dirty="0"/>
              <a:t>waste</a:t>
            </a:r>
            <a:r>
              <a:rPr kumimoji="1" lang="zh-CN" altLang="en-US" dirty="0"/>
              <a:t> </a:t>
            </a:r>
            <a:r>
              <a:rPr kumimoji="1" lang="en-US" altLang="zh-CN" dirty="0"/>
              <a:t>of</a:t>
            </a:r>
            <a:r>
              <a:rPr kumimoji="1" lang="zh-CN" altLang="en-US" dirty="0"/>
              <a:t> </a:t>
            </a:r>
            <a:r>
              <a:rPr kumimoji="1" lang="en-US" altLang="zh-CN" dirty="0"/>
              <a:t>power!</a:t>
            </a:r>
          </a:p>
          <a:p>
            <a:r>
              <a:rPr kumimoji="1" lang="en-US" altLang="zh-CN" dirty="0"/>
              <a:t>How</a:t>
            </a:r>
            <a:r>
              <a:rPr kumimoji="1" lang="zh-CN" altLang="en-US" dirty="0"/>
              <a:t> </a:t>
            </a:r>
            <a:r>
              <a:rPr kumimoji="1" lang="en-US" altLang="zh-CN" dirty="0"/>
              <a:t>can</a:t>
            </a:r>
            <a:r>
              <a:rPr kumimoji="1" lang="zh-CN" altLang="en-US" dirty="0"/>
              <a:t> </a:t>
            </a:r>
            <a:r>
              <a:rPr kumimoji="1" lang="en-US" altLang="zh-CN" dirty="0"/>
              <a:t>I</a:t>
            </a:r>
            <a:r>
              <a:rPr kumimoji="1" lang="zh-CN" altLang="en-US" dirty="0"/>
              <a:t> </a:t>
            </a:r>
            <a:r>
              <a:rPr kumimoji="1" lang="en-US" altLang="zh-CN" dirty="0"/>
              <a:t>get</a:t>
            </a:r>
            <a:r>
              <a:rPr kumimoji="1" lang="zh-CN" altLang="en-US" dirty="0"/>
              <a:t> </a:t>
            </a:r>
            <a:r>
              <a:rPr kumimoji="1" lang="en-US" altLang="zh-CN" dirty="0"/>
              <a:t>bitcoin?</a:t>
            </a:r>
            <a:endParaRPr kumimoji="1" lang="zh-CN" altLang="en-US" dirty="0"/>
          </a:p>
        </p:txBody>
      </p:sp>
    </p:spTree>
    <p:extLst>
      <p:ext uri="{BB962C8B-B14F-4D97-AF65-F5344CB8AC3E}">
        <p14:creationId xmlns:p14="http://schemas.microsoft.com/office/powerpoint/2010/main" val="1235379825"/>
      </p:ext>
    </p:extLst>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标题 1">
            <a:extLst>
              <a:ext uri="{FF2B5EF4-FFF2-40B4-BE49-F238E27FC236}">
                <a16:creationId xmlns:a16="http://schemas.microsoft.com/office/drawing/2014/main" id="{061493C1-4273-9340-8116-EEA976665730}"/>
              </a:ext>
            </a:extLst>
          </p:cNvPr>
          <p:cNvSpPr>
            <a:spLocks noGrp="1"/>
          </p:cNvSpPr>
          <p:nvPr>
            <p:ph type="title"/>
          </p:nvPr>
        </p:nvSpPr>
        <p:spPr/>
        <p:txBody>
          <a:bodyPr/>
          <a:lstStyle/>
          <a:p>
            <a:r>
              <a:rPr kumimoji="1" lang="en-US" altLang="zh-CN" dirty="0"/>
              <a:t>Smart</a:t>
            </a:r>
            <a:r>
              <a:rPr kumimoji="1" lang="zh-CN" altLang="en-US" dirty="0"/>
              <a:t> </a:t>
            </a:r>
            <a:r>
              <a:rPr kumimoji="1" lang="en-US" altLang="zh-CN" dirty="0"/>
              <a:t>Contract</a:t>
            </a:r>
            <a:endParaRPr kumimoji="1" lang="zh-CN" altLang="en-US" dirty="0"/>
          </a:p>
        </p:txBody>
      </p:sp>
      <p:sp>
        <p:nvSpPr>
          <p:cNvPr id="3" name="内容占位符 2">
            <a:extLst>
              <a:ext uri="{FF2B5EF4-FFF2-40B4-BE49-F238E27FC236}">
                <a16:creationId xmlns:a16="http://schemas.microsoft.com/office/drawing/2014/main" id="{87A6E9F6-3549-7045-8B7B-125DA4241699}"/>
              </a:ext>
            </a:extLst>
          </p:cNvPr>
          <p:cNvSpPr>
            <a:spLocks noGrp="1"/>
          </p:cNvSpPr>
          <p:nvPr>
            <p:ph idx="1"/>
          </p:nvPr>
        </p:nvSpPr>
        <p:spPr/>
        <p:txBody>
          <a:bodyPr/>
          <a:lstStyle/>
          <a:p>
            <a:r>
              <a:rPr kumimoji="1" lang="en-US" altLang="zh-CN" dirty="0"/>
              <a:t>The</a:t>
            </a:r>
            <a:r>
              <a:rPr kumimoji="1" lang="zh-CN" altLang="en-US" dirty="0"/>
              <a:t> </a:t>
            </a:r>
            <a:r>
              <a:rPr kumimoji="1" lang="en-US" altLang="zh-CN" dirty="0"/>
              <a:t>nodes</a:t>
            </a:r>
            <a:r>
              <a:rPr kumimoji="1" lang="zh-CN" altLang="en-US" dirty="0"/>
              <a:t> </a:t>
            </a:r>
            <a:r>
              <a:rPr kumimoji="1" lang="en-US" altLang="zh-CN" dirty="0"/>
              <a:t>not</a:t>
            </a:r>
            <a:r>
              <a:rPr kumimoji="1" lang="zh-CN" altLang="en-US" dirty="0"/>
              <a:t> </a:t>
            </a:r>
            <a:r>
              <a:rPr kumimoji="1" lang="en-US" altLang="zh-CN" dirty="0"/>
              <a:t>only</a:t>
            </a:r>
            <a:r>
              <a:rPr kumimoji="1" lang="zh-CN" altLang="en-US" dirty="0"/>
              <a:t> </a:t>
            </a:r>
            <a:r>
              <a:rPr kumimoji="1" lang="en-US" altLang="zh-CN" dirty="0"/>
              <a:t>store</a:t>
            </a:r>
            <a:r>
              <a:rPr kumimoji="1" lang="zh-CN" altLang="en-US" dirty="0"/>
              <a:t> </a:t>
            </a:r>
            <a:r>
              <a:rPr kumimoji="1" lang="en-US" altLang="zh-CN" dirty="0"/>
              <a:t>transactions,</a:t>
            </a:r>
            <a:r>
              <a:rPr kumimoji="1" lang="zh-CN" altLang="en-US" dirty="0"/>
              <a:t> </a:t>
            </a:r>
            <a:r>
              <a:rPr kumimoji="1" lang="en-US" altLang="zh-CN" dirty="0"/>
              <a:t>but</a:t>
            </a:r>
            <a:r>
              <a:rPr kumimoji="1" lang="zh-CN" altLang="en-US" dirty="0"/>
              <a:t> </a:t>
            </a:r>
            <a:r>
              <a:rPr kumimoji="1" lang="en-US" altLang="zh-CN" dirty="0"/>
              <a:t>also</a:t>
            </a:r>
            <a:r>
              <a:rPr kumimoji="1" lang="zh-CN" altLang="en-US" dirty="0"/>
              <a:t> </a:t>
            </a:r>
            <a:r>
              <a:rPr kumimoji="1" lang="en-US" altLang="zh-CN" dirty="0"/>
              <a:t>code</a:t>
            </a:r>
          </a:p>
          <a:p>
            <a:r>
              <a:rPr kumimoji="1" lang="en-US" altLang="zh-CN" dirty="0"/>
              <a:t>...</a:t>
            </a:r>
            <a:r>
              <a:rPr kumimoji="1" lang="zh-CN" altLang="en-US" dirty="0"/>
              <a:t> </a:t>
            </a:r>
            <a:r>
              <a:rPr kumimoji="1" lang="en-US" altLang="zh-CN" dirty="0"/>
              <a:t>and</a:t>
            </a:r>
            <a:r>
              <a:rPr kumimoji="1" lang="zh-CN" altLang="en-US" dirty="0"/>
              <a:t> </a:t>
            </a:r>
            <a:r>
              <a:rPr kumimoji="1" lang="en-US" altLang="zh-CN" dirty="0"/>
              <a:t>also</a:t>
            </a:r>
            <a:r>
              <a:rPr kumimoji="1" lang="zh-CN" altLang="en-US" dirty="0"/>
              <a:t> </a:t>
            </a:r>
            <a:r>
              <a:rPr kumimoji="1" lang="en-US" altLang="zh-CN" dirty="0"/>
              <a:t>execute</a:t>
            </a:r>
            <a:r>
              <a:rPr kumimoji="1" lang="zh-CN" altLang="en-US" dirty="0"/>
              <a:t> </a:t>
            </a:r>
            <a:r>
              <a:rPr kumimoji="1" lang="en-US" altLang="zh-CN" dirty="0"/>
              <a:t>the</a:t>
            </a:r>
            <a:r>
              <a:rPr kumimoji="1" lang="zh-CN" altLang="en-US" dirty="0"/>
              <a:t> </a:t>
            </a:r>
            <a:r>
              <a:rPr kumimoji="1" lang="en-US" altLang="zh-CN" dirty="0"/>
              <a:t>code</a:t>
            </a:r>
            <a:r>
              <a:rPr kumimoji="1" lang="zh-CN" altLang="en-US" dirty="0"/>
              <a:t> </a:t>
            </a:r>
            <a:r>
              <a:rPr kumimoji="1" lang="en-US" altLang="zh-CN" dirty="0"/>
              <a:t>to</a:t>
            </a:r>
            <a:r>
              <a:rPr kumimoji="1" lang="zh-CN" altLang="en-US" dirty="0"/>
              <a:t> </a:t>
            </a:r>
            <a:r>
              <a:rPr kumimoji="1" lang="en-US" altLang="zh-CN" dirty="0"/>
              <a:t>gen</a:t>
            </a:r>
            <a:r>
              <a:rPr kumimoji="1" lang="zh-CN" altLang="en-US" dirty="0"/>
              <a:t> </a:t>
            </a:r>
            <a:r>
              <a:rPr kumimoji="1" lang="en-US" altLang="zh-CN" dirty="0"/>
              <a:t>new</a:t>
            </a:r>
            <a:r>
              <a:rPr kumimoji="1" lang="zh-CN" altLang="en-US" dirty="0"/>
              <a:t> </a:t>
            </a:r>
            <a:r>
              <a:rPr kumimoji="1" lang="en-US" altLang="zh-CN" dirty="0"/>
              <a:t>transaction!</a:t>
            </a:r>
          </a:p>
          <a:p>
            <a:endParaRPr kumimoji="1" lang="en-US" altLang="zh-CN" dirty="0"/>
          </a:p>
          <a:p>
            <a:r>
              <a:rPr kumimoji="1" lang="en-US" altLang="zh-CN" dirty="0"/>
              <a:t>The</a:t>
            </a:r>
            <a:r>
              <a:rPr kumimoji="1" lang="zh-CN" altLang="en-US" dirty="0"/>
              <a:t> </a:t>
            </a:r>
            <a:r>
              <a:rPr kumimoji="1" lang="en-US" altLang="zh-CN" dirty="0"/>
              <a:t>code</a:t>
            </a:r>
            <a:r>
              <a:rPr kumimoji="1" lang="zh-CN" altLang="en-US" dirty="0"/>
              <a:t> </a:t>
            </a:r>
            <a:r>
              <a:rPr kumimoji="1" lang="en-US" altLang="zh-CN" dirty="0"/>
              <a:t>is</a:t>
            </a:r>
            <a:r>
              <a:rPr kumimoji="1" lang="zh-CN" altLang="en-US" dirty="0"/>
              <a:t> </a:t>
            </a:r>
            <a:r>
              <a:rPr kumimoji="1" lang="en-US" altLang="zh-CN" dirty="0"/>
              <a:t>known</a:t>
            </a:r>
            <a:r>
              <a:rPr kumimoji="1" lang="zh-CN" altLang="en-US" dirty="0"/>
              <a:t> </a:t>
            </a:r>
            <a:r>
              <a:rPr kumimoji="1" lang="en-US" altLang="zh-CN" dirty="0"/>
              <a:t>as</a:t>
            </a:r>
            <a:r>
              <a:rPr kumimoji="1" lang="zh-CN" altLang="en-US" dirty="0"/>
              <a:t> </a:t>
            </a:r>
            <a:r>
              <a:rPr kumimoji="1" lang="en-US" altLang="zh-CN" dirty="0"/>
              <a:t>"smart</a:t>
            </a:r>
            <a:r>
              <a:rPr kumimoji="1" lang="zh-CN" altLang="en-US" dirty="0"/>
              <a:t> </a:t>
            </a:r>
            <a:r>
              <a:rPr kumimoji="1" lang="en-US" altLang="zh-CN" dirty="0"/>
              <a:t>contract"</a:t>
            </a:r>
          </a:p>
          <a:p>
            <a:pPr lvl="1"/>
            <a:r>
              <a:rPr kumimoji="1" lang="en-US" altLang="zh-CN" dirty="0"/>
              <a:t>Execution</a:t>
            </a:r>
            <a:r>
              <a:rPr kumimoji="1" lang="zh-CN" altLang="en-US" dirty="0"/>
              <a:t> </a:t>
            </a:r>
            <a:r>
              <a:rPr kumimoji="1" lang="en-US" altLang="zh-CN" dirty="0"/>
              <a:t>can</a:t>
            </a:r>
            <a:r>
              <a:rPr kumimoji="1" lang="zh-CN" altLang="en-US" dirty="0"/>
              <a:t> </a:t>
            </a:r>
            <a:r>
              <a:rPr kumimoji="1" lang="en-US" altLang="zh-CN" dirty="0"/>
              <a:t>be</a:t>
            </a:r>
            <a:r>
              <a:rPr kumimoji="1" lang="zh-CN" altLang="en-US" dirty="0"/>
              <a:t> </a:t>
            </a:r>
            <a:r>
              <a:rPr kumimoji="1" lang="en-US" altLang="zh-CN" dirty="0"/>
              <a:t>triggered</a:t>
            </a:r>
            <a:r>
              <a:rPr kumimoji="1" lang="zh-CN" altLang="en-US" dirty="0"/>
              <a:t> </a:t>
            </a:r>
            <a:r>
              <a:rPr kumimoji="1" lang="en-US" altLang="zh-CN" dirty="0"/>
              <a:t>by</a:t>
            </a:r>
            <a:r>
              <a:rPr kumimoji="1" lang="zh-CN" altLang="en-US" dirty="0"/>
              <a:t> </a:t>
            </a:r>
            <a:r>
              <a:rPr kumimoji="1" lang="en-US" altLang="zh-CN" dirty="0"/>
              <a:t>events/invocations</a:t>
            </a:r>
            <a:endParaRPr kumimoji="1" lang="zh-CN" altLang="en-US" dirty="0"/>
          </a:p>
        </p:txBody>
      </p:sp>
    </p:spTree>
    <p:extLst>
      <p:ext uri="{BB962C8B-B14F-4D97-AF65-F5344CB8AC3E}">
        <p14:creationId xmlns:p14="http://schemas.microsoft.com/office/powerpoint/2010/main" val="2706308408"/>
      </p:ext>
    </p:extLst>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标题 1">
            <a:extLst>
              <a:ext uri="{FF2B5EF4-FFF2-40B4-BE49-F238E27FC236}">
                <a16:creationId xmlns:a16="http://schemas.microsoft.com/office/drawing/2014/main" id="{9BECAC92-CD62-C942-95D2-1F0E3B6294E3}"/>
              </a:ext>
            </a:extLst>
          </p:cNvPr>
          <p:cNvSpPr>
            <a:spLocks noGrp="1"/>
          </p:cNvSpPr>
          <p:nvPr>
            <p:ph type="title"/>
          </p:nvPr>
        </p:nvSpPr>
        <p:spPr/>
        <p:txBody>
          <a:bodyPr/>
          <a:lstStyle/>
          <a:p>
            <a:r>
              <a:rPr kumimoji="1" lang="en-US" altLang="zh-CN" dirty="0"/>
              <a:t>Larger</a:t>
            </a:r>
            <a:r>
              <a:rPr kumimoji="1" lang="zh-CN" altLang="en-US" dirty="0"/>
              <a:t> </a:t>
            </a:r>
            <a:r>
              <a:rPr kumimoji="1" lang="en-US" altLang="zh-CN" dirty="0"/>
              <a:t>Storage</a:t>
            </a:r>
            <a:endParaRPr kumimoji="1" lang="zh-CN" altLang="en-US" dirty="0"/>
          </a:p>
        </p:txBody>
      </p:sp>
      <p:sp>
        <p:nvSpPr>
          <p:cNvPr id="3" name="内容占位符 2">
            <a:extLst>
              <a:ext uri="{FF2B5EF4-FFF2-40B4-BE49-F238E27FC236}">
                <a16:creationId xmlns:a16="http://schemas.microsoft.com/office/drawing/2014/main" id="{D99B9062-4639-4640-94DB-3E7959504CB7}"/>
              </a:ext>
            </a:extLst>
          </p:cNvPr>
          <p:cNvSpPr>
            <a:spLocks noGrp="1"/>
          </p:cNvSpPr>
          <p:nvPr>
            <p:ph idx="1"/>
          </p:nvPr>
        </p:nvSpPr>
        <p:spPr/>
        <p:txBody>
          <a:bodyPr/>
          <a:lstStyle/>
          <a:p>
            <a:r>
              <a:rPr kumimoji="1" lang="en-US" altLang="zh-CN" dirty="0"/>
              <a:t>Store</a:t>
            </a:r>
            <a:r>
              <a:rPr kumimoji="1" lang="zh-CN" altLang="en-US" dirty="0"/>
              <a:t> </a:t>
            </a:r>
            <a:r>
              <a:rPr kumimoji="1" lang="en-US" altLang="zh-CN" dirty="0"/>
              <a:t>general</a:t>
            </a:r>
            <a:r>
              <a:rPr kumimoji="1" lang="zh-CN" altLang="en-US" dirty="0"/>
              <a:t> </a:t>
            </a:r>
            <a:r>
              <a:rPr kumimoji="1" lang="en-US" altLang="zh-CN" dirty="0"/>
              <a:t>data,</a:t>
            </a:r>
            <a:r>
              <a:rPr kumimoji="1" lang="zh-CN" altLang="en-US" dirty="0"/>
              <a:t> </a:t>
            </a:r>
            <a:r>
              <a:rPr kumimoji="1" lang="en-US" altLang="zh-CN" dirty="0"/>
              <a:t>instead</a:t>
            </a:r>
            <a:r>
              <a:rPr kumimoji="1" lang="zh-CN" altLang="en-US" dirty="0"/>
              <a:t> </a:t>
            </a:r>
            <a:r>
              <a:rPr kumimoji="1" lang="en-US" altLang="zh-CN" dirty="0"/>
              <a:t>of</a:t>
            </a:r>
            <a:r>
              <a:rPr kumimoji="1" lang="zh-CN" altLang="en-US" dirty="0"/>
              <a:t> </a:t>
            </a:r>
            <a:r>
              <a:rPr kumimoji="1" lang="en-US" altLang="zh-CN" dirty="0"/>
              <a:t>only</a:t>
            </a:r>
            <a:r>
              <a:rPr kumimoji="1" lang="zh-CN" altLang="en-US" dirty="0"/>
              <a:t> </a:t>
            </a:r>
            <a:r>
              <a:rPr kumimoji="1" lang="en-US" altLang="zh-CN" dirty="0"/>
              <a:t>transaction</a:t>
            </a:r>
          </a:p>
          <a:p>
            <a:r>
              <a:rPr kumimoji="1" lang="en-US" altLang="zh-CN" dirty="0"/>
              <a:t>Then</a:t>
            </a:r>
            <a:r>
              <a:rPr kumimoji="1" lang="zh-CN" altLang="en-US" dirty="0"/>
              <a:t> </a:t>
            </a:r>
            <a:r>
              <a:rPr kumimoji="1" lang="en-US" altLang="zh-CN" dirty="0"/>
              <a:t>a</a:t>
            </a:r>
            <a:r>
              <a:rPr kumimoji="1" lang="zh-CN" altLang="en-US" dirty="0"/>
              <a:t> </a:t>
            </a:r>
            <a:r>
              <a:rPr kumimoji="1" lang="en-US" altLang="zh-CN" dirty="0"/>
              <a:t>node</a:t>
            </a:r>
            <a:r>
              <a:rPr kumimoji="1" lang="zh-CN" altLang="en-US" dirty="0"/>
              <a:t> </a:t>
            </a:r>
            <a:r>
              <a:rPr kumimoji="1" lang="en-US" altLang="zh-CN" dirty="0"/>
              <a:t>needs</a:t>
            </a:r>
            <a:r>
              <a:rPr kumimoji="1" lang="zh-CN" altLang="en-US" dirty="0"/>
              <a:t> </a:t>
            </a:r>
            <a:r>
              <a:rPr kumimoji="1" lang="en-US" altLang="zh-CN" dirty="0"/>
              <a:t>to</a:t>
            </a:r>
            <a:r>
              <a:rPr kumimoji="1" lang="zh-CN" altLang="en-US" dirty="0"/>
              <a:t> </a:t>
            </a:r>
            <a:r>
              <a:rPr kumimoji="1" lang="en-US" altLang="zh-CN" dirty="0"/>
              <a:t>prove</a:t>
            </a:r>
            <a:r>
              <a:rPr kumimoji="1" lang="zh-CN" altLang="en-US" dirty="0"/>
              <a:t> </a:t>
            </a:r>
            <a:r>
              <a:rPr kumimoji="1" lang="en-US" altLang="zh-CN" dirty="0"/>
              <a:t>it</a:t>
            </a:r>
            <a:r>
              <a:rPr kumimoji="1" lang="zh-CN" altLang="en-US" dirty="0"/>
              <a:t> </a:t>
            </a:r>
            <a:r>
              <a:rPr kumimoji="1" lang="en-US" altLang="zh-CN" dirty="0"/>
              <a:t>does</a:t>
            </a:r>
            <a:r>
              <a:rPr kumimoji="1" lang="zh-CN" altLang="en-US" dirty="0"/>
              <a:t> </a:t>
            </a:r>
            <a:r>
              <a:rPr kumimoji="1" lang="en-US" altLang="zh-CN" dirty="0"/>
              <a:t>store</a:t>
            </a:r>
            <a:r>
              <a:rPr kumimoji="1" lang="zh-CN" altLang="en-US" dirty="0"/>
              <a:t> </a:t>
            </a:r>
            <a:r>
              <a:rPr kumimoji="1" lang="en-US" altLang="zh-CN" dirty="0"/>
              <a:t>the</a:t>
            </a:r>
            <a:r>
              <a:rPr kumimoji="1" lang="zh-CN" altLang="en-US" dirty="0"/>
              <a:t> </a:t>
            </a:r>
            <a:r>
              <a:rPr kumimoji="1" lang="en-US" altLang="zh-CN" dirty="0"/>
              <a:t>data</a:t>
            </a:r>
          </a:p>
          <a:p>
            <a:pPr lvl="1"/>
            <a:r>
              <a:rPr kumimoji="1" lang="en-US" altLang="zh-CN" dirty="0"/>
              <a:t>Proof</a:t>
            </a:r>
            <a:r>
              <a:rPr kumimoji="1" lang="zh-CN" altLang="en-US" dirty="0"/>
              <a:t> </a:t>
            </a:r>
            <a:r>
              <a:rPr kumimoji="1" lang="en-US" altLang="zh-CN" dirty="0"/>
              <a:t>of</a:t>
            </a:r>
            <a:r>
              <a:rPr kumimoji="1" lang="zh-CN" altLang="en-US" dirty="0"/>
              <a:t> </a:t>
            </a:r>
            <a:r>
              <a:rPr kumimoji="1" lang="en-US" altLang="zh-CN" dirty="0"/>
              <a:t>retrievability,</a:t>
            </a:r>
            <a:r>
              <a:rPr kumimoji="1" lang="zh-CN" altLang="en-US" dirty="0"/>
              <a:t> </a:t>
            </a:r>
            <a:r>
              <a:rPr kumimoji="1" lang="en-US" altLang="zh-CN" dirty="0"/>
              <a:t>in</a:t>
            </a:r>
            <a:r>
              <a:rPr kumimoji="1" lang="zh-CN" altLang="en-US" dirty="0"/>
              <a:t> </a:t>
            </a:r>
            <a:r>
              <a:rPr kumimoji="1" lang="en-US" altLang="zh-CN" dirty="0"/>
              <a:t>challenge-response</a:t>
            </a:r>
            <a:r>
              <a:rPr kumimoji="1" lang="zh-CN" altLang="en-US" dirty="0"/>
              <a:t> </a:t>
            </a:r>
            <a:r>
              <a:rPr kumimoji="1" lang="en-US" altLang="zh-CN" dirty="0"/>
              <a:t>form</a:t>
            </a:r>
          </a:p>
          <a:p>
            <a:r>
              <a:rPr kumimoji="1" lang="en-US" altLang="zh-CN" dirty="0"/>
              <a:t>Examples:</a:t>
            </a:r>
            <a:r>
              <a:rPr kumimoji="1" lang="zh-CN" altLang="en-US" dirty="0"/>
              <a:t> </a:t>
            </a:r>
            <a:r>
              <a:rPr kumimoji="1" lang="en-US" altLang="zh-CN" dirty="0"/>
              <a:t>IPFS,</a:t>
            </a:r>
            <a:r>
              <a:rPr kumimoji="1" lang="zh-CN" altLang="en-US" dirty="0"/>
              <a:t> </a:t>
            </a:r>
            <a:r>
              <a:rPr kumimoji="1" lang="en-US" altLang="zh-CN" dirty="0"/>
              <a:t>STORJ</a:t>
            </a:r>
          </a:p>
        </p:txBody>
      </p:sp>
    </p:spTree>
    <p:extLst>
      <p:ext uri="{BB962C8B-B14F-4D97-AF65-F5344CB8AC3E}">
        <p14:creationId xmlns:p14="http://schemas.microsoft.com/office/powerpoint/2010/main" val="1361775613"/>
      </p:ext>
    </p:extLst>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标题 1">
            <a:extLst>
              <a:ext uri="{FF2B5EF4-FFF2-40B4-BE49-F238E27FC236}">
                <a16:creationId xmlns:a16="http://schemas.microsoft.com/office/drawing/2014/main" id="{B17C7693-8DEF-1544-A7E4-BAB925FEDD2A}"/>
              </a:ext>
            </a:extLst>
          </p:cNvPr>
          <p:cNvSpPr>
            <a:spLocks noGrp="1"/>
          </p:cNvSpPr>
          <p:nvPr>
            <p:ph type="title"/>
          </p:nvPr>
        </p:nvSpPr>
        <p:spPr/>
        <p:txBody>
          <a:bodyPr/>
          <a:lstStyle/>
          <a:p>
            <a:r>
              <a:rPr kumimoji="1" lang="en-US" altLang="zh-CN" dirty="0"/>
              <a:t>Permissioned</a:t>
            </a:r>
            <a:r>
              <a:rPr kumimoji="1" lang="zh-CN" altLang="en-US" dirty="0"/>
              <a:t> </a:t>
            </a:r>
            <a:r>
              <a:rPr kumimoji="1" lang="en-US" altLang="zh-CN" dirty="0"/>
              <a:t>Chain</a:t>
            </a:r>
            <a:endParaRPr kumimoji="1" lang="zh-CN" altLang="en-US" dirty="0"/>
          </a:p>
        </p:txBody>
      </p:sp>
      <p:sp>
        <p:nvSpPr>
          <p:cNvPr id="3" name="内容占位符 2">
            <a:extLst>
              <a:ext uri="{FF2B5EF4-FFF2-40B4-BE49-F238E27FC236}">
                <a16:creationId xmlns:a16="http://schemas.microsoft.com/office/drawing/2014/main" id="{FDFC3230-5440-224A-B0C3-65147EA548A6}"/>
              </a:ext>
            </a:extLst>
          </p:cNvPr>
          <p:cNvSpPr>
            <a:spLocks noGrp="1"/>
          </p:cNvSpPr>
          <p:nvPr>
            <p:ph idx="1"/>
          </p:nvPr>
        </p:nvSpPr>
        <p:spPr/>
        <p:txBody>
          <a:bodyPr>
            <a:normAutofit/>
          </a:bodyPr>
          <a:lstStyle/>
          <a:p>
            <a:r>
              <a:rPr kumimoji="1" lang="en-US" altLang="zh-CN" sz="2000" dirty="0"/>
              <a:t>Bitcoin</a:t>
            </a:r>
            <a:r>
              <a:rPr kumimoji="1" lang="zh-CN" altLang="en-US" sz="2000" dirty="0"/>
              <a:t> </a:t>
            </a:r>
            <a:r>
              <a:rPr kumimoji="1" lang="en-US" altLang="zh-CN" sz="2000" dirty="0"/>
              <a:t>is</a:t>
            </a:r>
            <a:r>
              <a:rPr kumimoji="1" lang="zh-CN" altLang="en-US" sz="2000" dirty="0"/>
              <a:t> </a:t>
            </a:r>
            <a:r>
              <a:rPr kumimoji="1" lang="en-US" altLang="zh-CN" sz="2000" dirty="0"/>
              <a:t>a</a:t>
            </a:r>
            <a:r>
              <a:rPr kumimoji="1" lang="zh-CN" altLang="en-US" sz="2000" dirty="0"/>
              <a:t> </a:t>
            </a:r>
            <a:r>
              <a:rPr kumimoji="1" lang="en-US" altLang="zh-CN" sz="2000" dirty="0">
                <a:highlight>
                  <a:srgbClr val="FFFF00"/>
                </a:highlight>
              </a:rPr>
              <a:t>permission-less</a:t>
            </a:r>
            <a:r>
              <a:rPr kumimoji="1" lang="zh-CN" altLang="en-US" sz="2000" dirty="0">
                <a:highlight>
                  <a:srgbClr val="FFFF00"/>
                </a:highlight>
              </a:rPr>
              <a:t> </a:t>
            </a:r>
            <a:r>
              <a:rPr kumimoji="1" lang="en-US" altLang="zh-CN" sz="2000" dirty="0">
                <a:highlight>
                  <a:srgbClr val="FFFF00"/>
                </a:highlight>
              </a:rPr>
              <a:t>chain</a:t>
            </a:r>
          </a:p>
          <a:p>
            <a:pPr lvl="1"/>
            <a:r>
              <a:rPr kumimoji="1" lang="en-US" altLang="zh-CN" dirty="0"/>
              <a:t>Protect</a:t>
            </a:r>
            <a:r>
              <a:rPr kumimoji="1" lang="zh-CN" altLang="en-US" dirty="0"/>
              <a:t> </a:t>
            </a:r>
            <a:r>
              <a:rPr kumimoji="1" lang="en-US" altLang="zh-CN" dirty="0"/>
              <a:t>user's</a:t>
            </a:r>
            <a:r>
              <a:rPr kumimoji="1" lang="zh-CN" altLang="en-US" dirty="0"/>
              <a:t> </a:t>
            </a:r>
            <a:r>
              <a:rPr kumimoji="1" lang="en-US" altLang="zh-CN" dirty="0"/>
              <a:t>privacy</a:t>
            </a:r>
            <a:r>
              <a:rPr kumimoji="1" lang="zh-CN" altLang="en-US" dirty="0"/>
              <a:t> </a:t>
            </a:r>
            <a:r>
              <a:rPr kumimoji="1" lang="en-US" altLang="zh-CN" dirty="0"/>
              <a:t>by</a:t>
            </a:r>
            <a:r>
              <a:rPr kumimoji="1" lang="zh-CN" altLang="en-US" dirty="0"/>
              <a:t> </a:t>
            </a:r>
            <a:r>
              <a:rPr kumimoji="1" lang="en-US" altLang="zh-CN" dirty="0"/>
              <a:t>anonymity</a:t>
            </a:r>
          </a:p>
          <a:p>
            <a:pPr lvl="1"/>
            <a:r>
              <a:rPr kumimoji="1" lang="en-US" altLang="zh-CN" dirty="0"/>
              <a:t>Also</a:t>
            </a:r>
            <a:r>
              <a:rPr kumimoji="1" lang="zh-CN" altLang="en-US" dirty="0"/>
              <a:t> </a:t>
            </a:r>
            <a:r>
              <a:rPr kumimoji="1" lang="en-US" altLang="zh-CN" dirty="0"/>
              <a:t>hard</a:t>
            </a:r>
            <a:r>
              <a:rPr kumimoji="1" lang="zh-CN" altLang="en-US" dirty="0"/>
              <a:t> </a:t>
            </a:r>
            <a:r>
              <a:rPr kumimoji="1" lang="en-US" altLang="zh-CN" dirty="0"/>
              <a:t>to</a:t>
            </a:r>
            <a:r>
              <a:rPr kumimoji="1" lang="zh-CN" altLang="en-US" dirty="0"/>
              <a:t> </a:t>
            </a:r>
            <a:r>
              <a:rPr kumimoji="1" lang="en-US" altLang="zh-CN" dirty="0"/>
              <a:t>track</a:t>
            </a:r>
          </a:p>
          <a:p>
            <a:pPr lvl="1"/>
            <a:endParaRPr kumimoji="1" lang="en-US" altLang="zh-CN" dirty="0">
              <a:sym typeface="Wingdings" pitchFamily="2" charset="2"/>
            </a:endParaRPr>
          </a:p>
          <a:p>
            <a:r>
              <a:rPr kumimoji="1" lang="en-US" altLang="zh-CN" sz="2000" dirty="0">
                <a:highlight>
                  <a:srgbClr val="FFFF00"/>
                </a:highlight>
              </a:rPr>
              <a:t>Permissioned</a:t>
            </a:r>
            <a:r>
              <a:rPr kumimoji="1" lang="zh-CN" altLang="en-US" sz="2000" dirty="0">
                <a:highlight>
                  <a:srgbClr val="FFFF00"/>
                </a:highlight>
              </a:rPr>
              <a:t> </a:t>
            </a:r>
            <a:r>
              <a:rPr kumimoji="1" lang="en-US" altLang="zh-CN" sz="2000" dirty="0">
                <a:highlight>
                  <a:srgbClr val="FFFF00"/>
                </a:highlight>
              </a:rPr>
              <a:t>chain</a:t>
            </a:r>
            <a:r>
              <a:rPr kumimoji="1" lang="zh-CN" altLang="en-US" sz="2000" dirty="0"/>
              <a:t> </a:t>
            </a:r>
            <a:r>
              <a:rPr kumimoji="1" lang="en-US" altLang="zh-CN" sz="2000" dirty="0"/>
              <a:t>is</a:t>
            </a:r>
            <a:r>
              <a:rPr kumimoji="1" lang="zh-CN" altLang="en-US" sz="2000" dirty="0"/>
              <a:t> </a:t>
            </a:r>
            <a:r>
              <a:rPr kumimoji="1" lang="en-US" altLang="zh-CN" sz="2000" dirty="0"/>
              <a:t>not</a:t>
            </a:r>
            <a:r>
              <a:rPr kumimoji="1" lang="zh-CN" altLang="en-US" sz="2000" dirty="0"/>
              <a:t> </a:t>
            </a:r>
            <a:r>
              <a:rPr kumimoji="1" lang="en-US" altLang="zh-CN" sz="2000" dirty="0"/>
              <a:t>anonymous</a:t>
            </a:r>
          </a:p>
          <a:p>
            <a:pPr lvl="1"/>
            <a:r>
              <a:rPr kumimoji="1" lang="en-US" altLang="zh-CN" dirty="0"/>
              <a:t>E.g.,</a:t>
            </a:r>
            <a:r>
              <a:rPr kumimoji="1" lang="zh-CN" altLang="en-US" dirty="0"/>
              <a:t> </a:t>
            </a:r>
            <a:r>
              <a:rPr kumimoji="1" lang="en-US" altLang="zh-CN" dirty="0"/>
              <a:t>several</a:t>
            </a:r>
            <a:r>
              <a:rPr kumimoji="1" lang="zh-CN" altLang="en-US" dirty="0"/>
              <a:t> </a:t>
            </a:r>
            <a:r>
              <a:rPr kumimoji="1" lang="en-US" altLang="zh-CN" dirty="0"/>
              <a:t>companies</a:t>
            </a:r>
            <a:r>
              <a:rPr kumimoji="1" lang="zh-CN" altLang="en-US" dirty="0"/>
              <a:t> </a:t>
            </a:r>
            <a:r>
              <a:rPr kumimoji="1" lang="en-US" altLang="zh-CN" dirty="0"/>
              <a:t>build</a:t>
            </a:r>
            <a:r>
              <a:rPr kumimoji="1" lang="zh-CN" altLang="en-US" dirty="0"/>
              <a:t> </a:t>
            </a:r>
            <a:r>
              <a:rPr kumimoji="1" lang="en-US" altLang="zh-CN" dirty="0"/>
              <a:t>a</a:t>
            </a:r>
            <a:r>
              <a:rPr kumimoji="1" lang="zh-CN" altLang="en-US" dirty="0"/>
              <a:t> </a:t>
            </a:r>
            <a:r>
              <a:rPr kumimoji="1" lang="en-US" altLang="zh-CN" dirty="0"/>
              <a:t>chain</a:t>
            </a:r>
            <a:r>
              <a:rPr kumimoji="1" lang="zh-CN" altLang="en-US" dirty="0"/>
              <a:t> </a:t>
            </a:r>
            <a:r>
              <a:rPr kumimoji="1" lang="en-US" altLang="zh-CN" dirty="0"/>
              <a:t>used</a:t>
            </a:r>
            <a:r>
              <a:rPr kumimoji="1" lang="zh-CN" altLang="en-US" dirty="0"/>
              <a:t> </a:t>
            </a:r>
            <a:r>
              <a:rPr kumimoji="1" lang="en-US" altLang="zh-CN" dirty="0"/>
              <a:t>by</a:t>
            </a:r>
            <a:r>
              <a:rPr kumimoji="1" lang="zh-CN" altLang="en-US" dirty="0"/>
              <a:t> </a:t>
            </a:r>
            <a:r>
              <a:rPr kumimoji="1" lang="en-US" altLang="zh-CN" dirty="0"/>
              <a:t>themselves</a:t>
            </a:r>
            <a:r>
              <a:rPr kumimoji="1" lang="zh-CN" altLang="en-US" dirty="0"/>
              <a:t> </a:t>
            </a:r>
            <a:r>
              <a:rPr kumimoji="1" lang="en-US" altLang="zh-CN" dirty="0"/>
              <a:t>only</a:t>
            </a:r>
          </a:p>
          <a:p>
            <a:pPr lvl="1"/>
            <a:r>
              <a:rPr kumimoji="1" lang="en-US" altLang="zh-CN" dirty="0"/>
              <a:t>It</a:t>
            </a:r>
            <a:r>
              <a:rPr kumimoji="1" lang="zh-CN" altLang="en-US" dirty="0"/>
              <a:t> </a:t>
            </a:r>
            <a:r>
              <a:rPr kumimoji="1" lang="en-US" altLang="zh-CN" dirty="0"/>
              <a:t>is</a:t>
            </a:r>
            <a:r>
              <a:rPr kumimoji="1" lang="zh-CN" altLang="en-US" dirty="0"/>
              <a:t> </a:t>
            </a:r>
            <a:r>
              <a:rPr kumimoji="1" lang="en-US" altLang="zh-CN" dirty="0"/>
              <a:t>just</a:t>
            </a:r>
            <a:r>
              <a:rPr kumimoji="1" lang="zh-CN" altLang="en-US" dirty="0"/>
              <a:t> </a:t>
            </a:r>
            <a:r>
              <a:rPr kumimoji="1" lang="en-US" altLang="zh-CN" dirty="0"/>
              <a:t>a</a:t>
            </a:r>
            <a:r>
              <a:rPr kumimoji="1" lang="zh-CN" altLang="en-US" dirty="0"/>
              <a:t> </a:t>
            </a:r>
            <a:r>
              <a:rPr kumimoji="1" lang="en-US" altLang="zh-CN" dirty="0"/>
              <a:t>multi-manager</a:t>
            </a:r>
            <a:r>
              <a:rPr kumimoji="1" lang="zh-CN" altLang="en-US" dirty="0"/>
              <a:t> </a:t>
            </a:r>
            <a:r>
              <a:rPr kumimoji="1" lang="en-US" altLang="zh-CN" dirty="0"/>
              <a:t>distributed</a:t>
            </a:r>
            <a:r>
              <a:rPr kumimoji="1" lang="zh-CN" altLang="en-US" dirty="0"/>
              <a:t> </a:t>
            </a:r>
            <a:r>
              <a:rPr kumimoji="1" lang="en-US" altLang="zh-CN" dirty="0"/>
              <a:t>database,</a:t>
            </a:r>
            <a:r>
              <a:rPr kumimoji="1" lang="zh-CN" altLang="en-US" dirty="0"/>
              <a:t> </a:t>
            </a:r>
            <a:r>
              <a:rPr kumimoji="1" lang="en-US" altLang="zh-CN" dirty="0"/>
              <a:t>which</a:t>
            </a:r>
            <a:r>
              <a:rPr kumimoji="1" lang="zh-CN" altLang="en-US" dirty="0"/>
              <a:t> </a:t>
            </a:r>
            <a:r>
              <a:rPr kumimoji="1" lang="en-US" altLang="zh-CN" dirty="0"/>
              <a:t>has</a:t>
            </a:r>
            <a:r>
              <a:rPr kumimoji="1" lang="zh-CN" altLang="en-US" dirty="0"/>
              <a:t> </a:t>
            </a:r>
            <a:r>
              <a:rPr kumimoji="1" lang="en-US" altLang="zh-CN" dirty="0"/>
              <a:t>nothing</a:t>
            </a:r>
            <a:r>
              <a:rPr kumimoji="1" lang="zh-CN" altLang="en-US" dirty="0"/>
              <a:t> </a:t>
            </a:r>
            <a:r>
              <a:rPr kumimoji="1" lang="en-US" altLang="zh-CN" dirty="0"/>
              <a:t>new</a:t>
            </a:r>
            <a:endParaRPr kumimoji="1" lang="zh-CN" altLang="en-US" dirty="0"/>
          </a:p>
          <a:p>
            <a:pPr lvl="1"/>
            <a:endParaRPr kumimoji="1" lang="zh-CN" altLang="en-US" sz="2000" dirty="0"/>
          </a:p>
        </p:txBody>
      </p:sp>
    </p:spTree>
    <p:extLst>
      <p:ext uri="{BB962C8B-B14F-4D97-AF65-F5344CB8AC3E}">
        <p14:creationId xmlns:p14="http://schemas.microsoft.com/office/powerpoint/2010/main" val="3337932938"/>
      </p:ext>
    </p:extLst>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标题 1">
            <a:extLst>
              <a:ext uri="{FF2B5EF4-FFF2-40B4-BE49-F238E27FC236}">
                <a16:creationId xmlns:a16="http://schemas.microsoft.com/office/drawing/2014/main" id="{61E937C0-39D0-D843-A851-A9CC8DB2083F}"/>
              </a:ext>
            </a:extLst>
          </p:cNvPr>
          <p:cNvSpPr>
            <a:spLocks noGrp="1"/>
          </p:cNvSpPr>
          <p:nvPr>
            <p:ph type="title"/>
          </p:nvPr>
        </p:nvSpPr>
        <p:spPr/>
        <p:txBody>
          <a:bodyPr/>
          <a:lstStyle/>
          <a:p>
            <a:r>
              <a:rPr kumimoji="1" lang="en-US" altLang="zh-CN" dirty="0"/>
              <a:t>It's</a:t>
            </a:r>
            <a:r>
              <a:rPr kumimoji="1" lang="zh-CN" altLang="en-US" dirty="0"/>
              <a:t> </a:t>
            </a:r>
            <a:r>
              <a:rPr kumimoji="1" lang="en-US" altLang="zh-CN" dirty="0"/>
              <a:t>all</a:t>
            </a:r>
            <a:r>
              <a:rPr kumimoji="1" lang="zh-CN" altLang="en-US" dirty="0"/>
              <a:t> </a:t>
            </a:r>
            <a:r>
              <a:rPr kumimoji="1" lang="en-US" altLang="zh-CN" dirty="0"/>
              <a:t>about</a:t>
            </a:r>
            <a:r>
              <a:rPr kumimoji="1" lang="zh-CN" altLang="en-US" dirty="0"/>
              <a:t> </a:t>
            </a:r>
            <a:r>
              <a:rPr kumimoji="1" lang="en-US" altLang="zh-CN" dirty="0"/>
              <a:t>Trust</a:t>
            </a:r>
            <a:endParaRPr kumimoji="1" lang="zh-CN" altLang="en-US" dirty="0"/>
          </a:p>
        </p:txBody>
      </p:sp>
      <p:sp>
        <p:nvSpPr>
          <p:cNvPr id="3" name="内容占位符 2">
            <a:extLst>
              <a:ext uri="{FF2B5EF4-FFF2-40B4-BE49-F238E27FC236}">
                <a16:creationId xmlns:a16="http://schemas.microsoft.com/office/drawing/2014/main" id="{E9878B81-44B2-0946-B2E8-CC926EDEC3DF}"/>
              </a:ext>
            </a:extLst>
          </p:cNvPr>
          <p:cNvSpPr>
            <a:spLocks noGrp="1"/>
          </p:cNvSpPr>
          <p:nvPr>
            <p:ph idx="1"/>
          </p:nvPr>
        </p:nvSpPr>
        <p:spPr/>
        <p:txBody>
          <a:bodyPr>
            <a:normAutofit/>
          </a:bodyPr>
          <a:lstStyle/>
          <a:p>
            <a:r>
              <a:rPr kumimoji="1" lang="en-US" altLang="zh-CN" sz="2000" dirty="0"/>
              <a:t>Why</a:t>
            </a:r>
            <a:r>
              <a:rPr kumimoji="1" lang="zh-CN" altLang="en-US" sz="2000" dirty="0"/>
              <a:t> </a:t>
            </a:r>
            <a:r>
              <a:rPr kumimoji="1" lang="en-US" altLang="zh-CN" sz="2000" dirty="0"/>
              <a:t>blockchain?</a:t>
            </a:r>
          </a:p>
          <a:p>
            <a:pPr lvl="1"/>
            <a:r>
              <a:rPr kumimoji="1" lang="en-US" altLang="zh-CN" dirty="0"/>
              <a:t>We</a:t>
            </a:r>
            <a:r>
              <a:rPr kumimoji="1" lang="zh-CN" altLang="en-US" dirty="0"/>
              <a:t> </a:t>
            </a:r>
            <a:r>
              <a:rPr kumimoji="1" lang="en-US" altLang="zh-CN" dirty="0"/>
              <a:t>need</a:t>
            </a:r>
            <a:r>
              <a:rPr kumimoji="1" lang="zh-CN" altLang="en-US" dirty="0"/>
              <a:t> </a:t>
            </a:r>
            <a:r>
              <a:rPr kumimoji="1" lang="en-US" altLang="zh-CN" dirty="0"/>
              <a:t>a</a:t>
            </a:r>
            <a:r>
              <a:rPr kumimoji="1" lang="zh-CN" altLang="en-US" dirty="0"/>
              <a:t> </a:t>
            </a:r>
            <a:r>
              <a:rPr kumimoji="1" lang="en-US" altLang="zh-CN" dirty="0"/>
              <a:t>consensus</a:t>
            </a:r>
            <a:r>
              <a:rPr kumimoji="1" lang="zh-CN" altLang="en-US" dirty="0"/>
              <a:t> </a:t>
            </a:r>
            <a:r>
              <a:rPr kumimoji="1" lang="en-US" altLang="zh-CN" dirty="0"/>
              <a:t>for</a:t>
            </a:r>
            <a:r>
              <a:rPr kumimoji="1" lang="zh-CN" altLang="en-US" dirty="0"/>
              <a:t> </a:t>
            </a:r>
            <a:r>
              <a:rPr kumimoji="1" lang="en-US" altLang="zh-CN" dirty="0"/>
              <a:t>a</a:t>
            </a:r>
            <a:r>
              <a:rPr kumimoji="1" lang="zh-CN" altLang="en-US" dirty="0"/>
              <a:t> </a:t>
            </a:r>
            <a:r>
              <a:rPr kumimoji="1" lang="en-US" altLang="zh-CN" dirty="0"/>
              <a:t>ledger</a:t>
            </a:r>
          </a:p>
          <a:p>
            <a:pPr lvl="1"/>
            <a:r>
              <a:rPr kumimoji="1" lang="en-US" altLang="zh-CN" dirty="0"/>
              <a:t>There</a:t>
            </a:r>
            <a:r>
              <a:rPr kumimoji="1" lang="zh-CN" altLang="en-US" dirty="0"/>
              <a:t> </a:t>
            </a:r>
            <a:r>
              <a:rPr kumimoji="1" lang="en-US" altLang="zh-CN" dirty="0"/>
              <a:t>is</a:t>
            </a:r>
            <a:r>
              <a:rPr kumimoji="1" lang="zh-CN" altLang="en-US" dirty="0"/>
              <a:t> </a:t>
            </a:r>
            <a:r>
              <a:rPr kumimoji="1" lang="en-US" altLang="zh-CN" dirty="0"/>
              <a:t>no</a:t>
            </a:r>
            <a:r>
              <a:rPr kumimoji="1" lang="zh-CN" altLang="en-US" dirty="0"/>
              <a:t> </a:t>
            </a:r>
            <a:r>
              <a:rPr kumimoji="1" lang="en-US" altLang="zh-CN" dirty="0"/>
              <a:t>third</a:t>
            </a:r>
            <a:r>
              <a:rPr kumimoji="1" lang="zh-CN" altLang="en-US" dirty="0"/>
              <a:t> </a:t>
            </a:r>
            <a:r>
              <a:rPr kumimoji="1" lang="en-US" altLang="zh-CN" dirty="0"/>
              <a:t>party</a:t>
            </a:r>
            <a:r>
              <a:rPr kumimoji="1" lang="zh-CN" altLang="en-US" dirty="0"/>
              <a:t> </a:t>
            </a:r>
            <a:r>
              <a:rPr kumimoji="1" lang="en-US" altLang="zh-CN" dirty="0"/>
              <a:t>to</a:t>
            </a:r>
            <a:r>
              <a:rPr kumimoji="1" lang="zh-CN" altLang="en-US" dirty="0"/>
              <a:t> </a:t>
            </a:r>
            <a:r>
              <a:rPr kumimoji="1" lang="en-US" altLang="zh-CN" dirty="0"/>
              <a:t>be</a:t>
            </a:r>
            <a:r>
              <a:rPr kumimoji="1" lang="zh-CN" altLang="en-US" dirty="0"/>
              <a:t> </a:t>
            </a:r>
            <a:r>
              <a:rPr kumimoji="1" lang="en-US" altLang="zh-CN" dirty="0"/>
              <a:t>trusted</a:t>
            </a:r>
          </a:p>
          <a:p>
            <a:pPr lvl="1"/>
            <a:endParaRPr kumimoji="1" lang="en-US" altLang="zh-CN" dirty="0"/>
          </a:p>
          <a:p>
            <a:r>
              <a:rPr kumimoji="1" lang="en-US" altLang="zh-CN" sz="2000" dirty="0"/>
              <a:t>If</a:t>
            </a:r>
            <a:r>
              <a:rPr kumimoji="1" lang="zh-CN" altLang="en-US" sz="2000" dirty="0"/>
              <a:t> </a:t>
            </a:r>
            <a:r>
              <a:rPr kumimoji="1" lang="en-US" altLang="zh-CN" sz="2000" dirty="0"/>
              <a:t>there</a:t>
            </a:r>
            <a:r>
              <a:rPr kumimoji="1" lang="zh-CN" altLang="en-US" sz="2000" dirty="0"/>
              <a:t> </a:t>
            </a:r>
            <a:r>
              <a:rPr kumimoji="1" lang="en-US" altLang="zh-CN" sz="2000" dirty="0"/>
              <a:t>is</a:t>
            </a:r>
            <a:r>
              <a:rPr kumimoji="1" lang="zh-CN" altLang="en-US" sz="2000" dirty="0"/>
              <a:t> </a:t>
            </a:r>
            <a:r>
              <a:rPr kumimoji="1" lang="en-US" altLang="zh-CN" sz="2000" dirty="0"/>
              <a:t>someone</a:t>
            </a:r>
            <a:r>
              <a:rPr kumimoji="1" lang="zh-CN" altLang="en-US" sz="2000" dirty="0"/>
              <a:t> </a:t>
            </a:r>
            <a:r>
              <a:rPr kumimoji="1" lang="en-US" altLang="zh-CN" sz="2000" dirty="0"/>
              <a:t>trusted</a:t>
            </a:r>
            <a:r>
              <a:rPr kumimoji="1" lang="zh-CN" altLang="en-US" sz="2000" dirty="0"/>
              <a:t> </a:t>
            </a:r>
            <a:r>
              <a:rPr kumimoji="1" lang="en-US" altLang="zh-CN" sz="2000" dirty="0"/>
              <a:t>by</a:t>
            </a:r>
            <a:r>
              <a:rPr kumimoji="1" lang="zh-CN" altLang="en-US" sz="2000" dirty="0"/>
              <a:t> </a:t>
            </a:r>
            <a:r>
              <a:rPr kumimoji="1" lang="en-US" altLang="zh-CN" sz="2000" dirty="0"/>
              <a:t>all,</a:t>
            </a:r>
            <a:r>
              <a:rPr kumimoji="1" lang="zh-CN" altLang="en-US" sz="2000" dirty="0"/>
              <a:t> </a:t>
            </a:r>
            <a:r>
              <a:rPr kumimoji="1" lang="en-US" altLang="zh-CN" sz="2000" dirty="0"/>
              <a:t>then</a:t>
            </a:r>
            <a:r>
              <a:rPr kumimoji="1" lang="zh-CN" altLang="en-US" sz="2000" dirty="0"/>
              <a:t> </a:t>
            </a:r>
            <a:r>
              <a:rPr kumimoji="1" lang="en-US" altLang="zh-CN" sz="2000" dirty="0"/>
              <a:t>blockchain</a:t>
            </a:r>
            <a:r>
              <a:rPr kumimoji="1" lang="zh-CN" altLang="en-US" sz="2000" dirty="0"/>
              <a:t> </a:t>
            </a:r>
            <a:r>
              <a:rPr kumimoji="1" lang="en-US" altLang="zh-CN" sz="2000" dirty="0"/>
              <a:t>is</a:t>
            </a:r>
            <a:r>
              <a:rPr kumimoji="1" lang="zh-CN" altLang="en-US" sz="2000" dirty="0"/>
              <a:t> </a:t>
            </a:r>
            <a:r>
              <a:rPr kumimoji="1" lang="en-US" altLang="zh-CN" sz="2000" dirty="0"/>
              <a:t>not</a:t>
            </a:r>
            <a:r>
              <a:rPr kumimoji="1" lang="zh-CN" altLang="en-US" sz="2000" dirty="0"/>
              <a:t> </a:t>
            </a:r>
            <a:r>
              <a:rPr kumimoji="1" lang="en-US" altLang="zh-CN" sz="2000" dirty="0"/>
              <a:t>needed</a:t>
            </a:r>
          </a:p>
          <a:p>
            <a:pPr lvl="1"/>
            <a:r>
              <a:rPr kumimoji="1" lang="en-US" altLang="zh-CN" dirty="0"/>
              <a:t>Blockchain</a:t>
            </a:r>
            <a:r>
              <a:rPr kumimoji="1" lang="zh-CN" altLang="en-US" dirty="0"/>
              <a:t> </a:t>
            </a:r>
            <a:r>
              <a:rPr kumimoji="1" lang="en-US" altLang="zh-CN" dirty="0"/>
              <a:t>is</a:t>
            </a:r>
            <a:r>
              <a:rPr kumimoji="1" lang="zh-CN" altLang="en-US" dirty="0"/>
              <a:t> </a:t>
            </a:r>
            <a:r>
              <a:rPr kumimoji="1" lang="en-US" altLang="zh-CN" dirty="0"/>
              <a:t>slow</a:t>
            </a:r>
            <a:r>
              <a:rPr kumimoji="1" lang="zh-CN" altLang="en-US" dirty="0"/>
              <a:t> </a:t>
            </a:r>
            <a:r>
              <a:rPr kumimoji="1" lang="en-US" altLang="zh-CN" dirty="0"/>
              <a:t>and</a:t>
            </a:r>
            <a:r>
              <a:rPr kumimoji="1" lang="zh-CN" altLang="en-US" dirty="0"/>
              <a:t> </a:t>
            </a:r>
            <a:r>
              <a:rPr kumimoji="1" lang="en-US" altLang="zh-CN" dirty="0"/>
              <a:t>hard</a:t>
            </a:r>
            <a:r>
              <a:rPr kumimoji="1" lang="zh-CN" altLang="en-US" dirty="0"/>
              <a:t> </a:t>
            </a:r>
            <a:r>
              <a:rPr kumimoji="1" lang="en-US" altLang="zh-CN" dirty="0"/>
              <a:t>to</a:t>
            </a:r>
            <a:r>
              <a:rPr kumimoji="1" lang="zh-CN" altLang="en-US" dirty="0"/>
              <a:t> </a:t>
            </a:r>
            <a:r>
              <a:rPr kumimoji="1" lang="en-US" altLang="zh-CN" dirty="0"/>
              <a:t>use</a:t>
            </a:r>
          </a:p>
          <a:p>
            <a:pPr lvl="1"/>
            <a:r>
              <a:rPr kumimoji="1" lang="en-US" altLang="zh-CN" dirty="0"/>
              <a:t>It</a:t>
            </a:r>
            <a:r>
              <a:rPr kumimoji="1" lang="zh-CN" altLang="en-US" dirty="0"/>
              <a:t> </a:t>
            </a:r>
            <a:r>
              <a:rPr kumimoji="1" lang="en-US" altLang="zh-CN" dirty="0"/>
              <a:t>is</a:t>
            </a:r>
            <a:r>
              <a:rPr kumimoji="1" lang="zh-CN" altLang="en-US" dirty="0"/>
              <a:t> </a:t>
            </a:r>
            <a:r>
              <a:rPr kumimoji="1" lang="en-US" altLang="zh-CN" dirty="0"/>
              <a:t>designed</a:t>
            </a:r>
            <a:r>
              <a:rPr kumimoji="1" lang="zh-CN" altLang="en-US" dirty="0"/>
              <a:t> </a:t>
            </a:r>
            <a:r>
              <a:rPr kumimoji="1" lang="en-US" altLang="zh-CN" dirty="0"/>
              <a:t>to</a:t>
            </a:r>
            <a:r>
              <a:rPr kumimoji="1" lang="zh-CN" altLang="en-US" dirty="0"/>
              <a:t> </a:t>
            </a:r>
            <a:r>
              <a:rPr kumimoji="1" lang="en-US" altLang="zh-CN" dirty="0"/>
              <a:t>be</a:t>
            </a:r>
            <a:r>
              <a:rPr kumimoji="1" lang="zh-CN" altLang="en-US" dirty="0"/>
              <a:t> </a:t>
            </a:r>
            <a:r>
              <a:rPr kumimoji="1" lang="en-US" altLang="zh-CN" dirty="0"/>
              <a:t>that</a:t>
            </a:r>
            <a:r>
              <a:rPr kumimoji="1" lang="zh-CN" altLang="en-US" dirty="0"/>
              <a:t> </a:t>
            </a:r>
            <a:r>
              <a:rPr kumimoji="1" lang="en-US" altLang="zh-CN" dirty="0"/>
              <a:t>way</a:t>
            </a:r>
          </a:p>
          <a:p>
            <a:pPr lvl="2"/>
            <a:r>
              <a:rPr kumimoji="1" lang="en-US" altLang="zh-CN" sz="1600" dirty="0"/>
              <a:t>Considering</a:t>
            </a:r>
            <a:r>
              <a:rPr kumimoji="1" lang="zh-CN" altLang="en-US" sz="1600" dirty="0"/>
              <a:t> </a:t>
            </a:r>
            <a:r>
              <a:rPr kumimoji="1" lang="en-US" altLang="zh-CN" sz="1600" dirty="0"/>
              <a:t>the</a:t>
            </a:r>
            <a:r>
              <a:rPr kumimoji="1" lang="zh-CN" altLang="en-US" sz="1600" dirty="0"/>
              <a:t> </a:t>
            </a:r>
            <a:r>
              <a:rPr kumimoji="1" lang="en-US" altLang="zh-CN" sz="1600" dirty="0"/>
              <a:t>storage</a:t>
            </a:r>
            <a:r>
              <a:rPr kumimoji="1" lang="zh-CN" altLang="en-US" sz="1600" dirty="0"/>
              <a:t> </a:t>
            </a:r>
            <a:r>
              <a:rPr kumimoji="1" lang="en-US" altLang="zh-CN" sz="1600" dirty="0"/>
              <a:t>and</a:t>
            </a:r>
            <a:r>
              <a:rPr kumimoji="1" lang="zh-CN" altLang="en-US" sz="1600" dirty="0"/>
              <a:t> </a:t>
            </a:r>
            <a:r>
              <a:rPr kumimoji="1" lang="en-US" altLang="zh-CN" sz="1600" dirty="0"/>
              <a:t>bandwidth</a:t>
            </a:r>
            <a:r>
              <a:rPr kumimoji="1" lang="zh-CN" altLang="en-US" sz="1600" dirty="0"/>
              <a:t> </a:t>
            </a:r>
            <a:r>
              <a:rPr kumimoji="1" lang="en-US" altLang="zh-CN" sz="1600" dirty="0"/>
              <a:t>of</a:t>
            </a:r>
            <a:r>
              <a:rPr kumimoji="1" lang="zh-CN" altLang="en-US" sz="1600" dirty="0"/>
              <a:t> </a:t>
            </a:r>
            <a:r>
              <a:rPr kumimoji="1" lang="en-US" altLang="zh-CN" sz="1600" dirty="0"/>
              <a:t>the</a:t>
            </a:r>
            <a:r>
              <a:rPr kumimoji="1" lang="zh-CN" altLang="en-US" sz="1600" dirty="0"/>
              <a:t> </a:t>
            </a:r>
            <a:r>
              <a:rPr kumimoji="1" lang="en-US" altLang="zh-CN" sz="1600" dirty="0"/>
              <a:t>ledger</a:t>
            </a:r>
          </a:p>
        </p:txBody>
      </p:sp>
    </p:spTree>
    <p:extLst>
      <p:ext uri="{BB962C8B-B14F-4D97-AF65-F5344CB8AC3E}">
        <p14:creationId xmlns:p14="http://schemas.microsoft.com/office/powerpoint/2010/main" val="3542516957"/>
      </p:ext>
    </p:extLst>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标题 1">
            <a:extLst>
              <a:ext uri="{FF2B5EF4-FFF2-40B4-BE49-F238E27FC236}">
                <a16:creationId xmlns:a16="http://schemas.microsoft.com/office/drawing/2014/main" id="{E4C6CF54-B2BA-D24E-8FDC-1CD6E4DFCDC1}"/>
              </a:ext>
            </a:extLst>
          </p:cNvPr>
          <p:cNvSpPr>
            <a:spLocks noGrp="1"/>
          </p:cNvSpPr>
          <p:nvPr>
            <p:ph type="title"/>
          </p:nvPr>
        </p:nvSpPr>
        <p:spPr/>
        <p:txBody>
          <a:bodyPr/>
          <a:lstStyle/>
          <a:p>
            <a:r>
              <a:rPr kumimoji="1" lang="en-US" altLang="zh-CN" dirty="0"/>
              <a:t>Questions</a:t>
            </a:r>
            <a:endParaRPr kumimoji="1" lang="zh-CN" altLang="en-US" dirty="0"/>
          </a:p>
        </p:txBody>
      </p:sp>
      <p:sp>
        <p:nvSpPr>
          <p:cNvPr id="3" name="内容占位符 2">
            <a:extLst>
              <a:ext uri="{FF2B5EF4-FFF2-40B4-BE49-F238E27FC236}">
                <a16:creationId xmlns:a16="http://schemas.microsoft.com/office/drawing/2014/main" id="{79CABD6D-8384-B140-9149-C5DCA250C6EC}"/>
              </a:ext>
            </a:extLst>
          </p:cNvPr>
          <p:cNvSpPr>
            <a:spLocks noGrp="1"/>
          </p:cNvSpPr>
          <p:nvPr>
            <p:ph idx="1"/>
          </p:nvPr>
        </p:nvSpPr>
        <p:spPr/>
        <p:txBody>
          <a:bodyPr>
            <a:normAutofit/>
          </a:bodyPr>
          <a:lstStyle/>
          <a:p>
            <a:r>
              <a:rPr kumimoji="1" lang="en-US" altLang="zh-CN" dirty="0"/>
              <a:t>Why</a:t>
            </a:r>
            <a:r>
              <a:rPr kumimoji="1" lang="zh-CN" altLang="en-US" dirty="0"/>
              <a:t> </a:t>
            </a:r>
            <a:r>
              <a:rPr kumimoji="1" lang="en-US" altLang="zh-CN" dirty="0" err="1"/>
              <a:t>BitCoin</a:t>
            </a:r>
            <a:r>
              <a:rPr kumimoji="1" lang="zh-CN" altLang="en-US" dirty="0"/>
              <a:t> </a:t>
            </a:r>
            <a:r>
              <a:rPr kumimoji="1" lang="en-US" altLang="zh-CN" dirty="0"/>
              <a:t>is</a:t>
            </a:r>
            <a:r>
              <a:rPr kumimoji="1" lang="zh-CN" altLang="en-US" dirty="0"/>
              <a:t> </a:t>
            </a:r>
            <a:r>
              <a:rPr kumimoji="1" lang="en-US" altLang="zh-CN" dirty="0"/>
              <a:t>so</a:t>
            </a:r>
            <a:r>
              <a:rPr kumimoji="1" lang="zh-CN" altLang="en-US" dirty="0"/>
              <a:t> </a:t>
            </a:r>
            <a:r>
              <a:rPr kumimoji="1" lang="en-US" altLang="zh-CN" dirty="0"/>
              <a:t>valuable?</a:t>
            </a:r>
          </a:p>
          <a:p>
            <a:pPr lvl="1"/>
            <a:r>
              <a:rPr kumimoji="1" lang="en-US" altLang="zh-CN" dirty="0"/>
              <a:t>A</a:t>
            </a:r>
            <a:r>
              <a:rPr kumimoji="1" lang="zh-CN" altLang="en-US" dirty="0"/>
              <a:t> </a:t>
            </a:r>
            <a:r>
              <a:rPr kumimoji="1" lang="en-US" altLang="zh-CN" dirty="0"/>
              <a:t>bit-string</a:t>
            </a:r>
            <a:r>
              <a:rPr kumimoji="1" lang="zh-CN" altLang="en-US" dirty="0"/>
              <a:t> </a:t>
            </a:r>
            <a:r>
              <a:rPr kumimoji="1" lang="en-US" altLang="zh-CN" dirty="0"/>
              <a:t>itself</a:t>
            </a:r>
            <a:r>
              <a:rPr kumimoji="1" lang="zh-CN" altLang="en-US" dirty="0"/>
              <a:t> </a:t>
            </a:r>
            <a:r>
              <a:rPr kumimoji="1" lang="en-US" altLang="zh-CN" dirty="0"/>
              <a:t>does</a:t>
            </a:r>
            <a:r>
              <a:rPr kumimoji="1" lang="zh-CN" altLang="en-US" dirty="0"/>
              <a:t> </a:t>
            </a:r>
            <a:r>
              <a:rPr kumimoji="1" lang="en-US" altLang="zh-CN" dirty="0"/>
              <a:t>not</a:t>
            </a:r>
            <a:r>
              <a:rPr kumimoji="1" lang="zh-CN" altLang="en-US" dirty="0"/>
              <a:t> </a:t>
            </a:r>
            <a:r>
              <a:rPr kumimoji="1" lang="en-US" altLang="zh-CN" dirty="0"/>
              <a:t>worth</a:t>
            </a:r>
            <a:r>
              <a:rPr kumimoji="1" lang="zh-CN" altLang="en-US" dirty="0"/>
              <a:t> </a:t>
            </a:r>
            <a:r>
              <a:rPr kumimoji="1" lang="en-US" altLang="zh-CN" dirty="0"/>
              <a:t>anything</a:t>
            </a:r>
          </a:p>
          <a:p>
            <a:pPr lvl="1"/>
            <a:r>
              <a:rPr kumimoji="1" lang="en-US" altLang="zh-CN" dirty="0"/>
              <a:t>It</a:t>
            </a:r>
            <a:r>
              <a:rPr kumimoji="1" lang="zh-CN" altLang="en-US" dirty="0"/>
              <a:t> </a:t>
            </a:r>
            <a:r>
              <a:rPr kumimoji="1" lang="en-US" altLang="zh-CN" dirty="0"/>
              <a:t>is</a:t>
            </a:r>
            <a:r>
              <a:rPr kumimoji="1" lang="zh-CN" altLang="en-US" dirty="0"/>
              <a:t> </a:t>
            </a:r>
            <a:r>
              <a:rPr kumimoji="1" lang="en-US" altLang="zh-CN" dirty="0"/>
              <a:t>the</a:t>
            </a:r>
            <a:r>
              <a:rPr kumimoji="1" lang="zh-CN" altLang="en-US" dirty="0"/>
              <a:t> </a:t>
            </a:r>
            <a:r>
              <a:rPr kumimoji="1" lang="en-US" altLang="zh-CN" b="1" dirty="0">
                <a:highlight>
                  <a:srgbClr val="FFFF00"/>
                </a:highlight>
              </a:rPr>
              <a:t>consensus</a:t>
            </a:r>
            <a:r>
              <a:rPr kumimoji="1" lang="zh-CN" altLang="en-US" dirty="0"/>
              <a:t> </a:t>
            </a:r>
            <a:r>
              <a:rPr kumimoji="1" lang="en-US" altLang="zh-CN" dirty="0"/>
              <a:t>that</a:t>
            </a:r>
            <a:r>
              <a:rPr kumimoji="1" lang="zh-CN" altLang="en-US" dirty="0"/>
              <a:t> </a:t>
            </a:r>
            <a:r>
              <a:rPr kumimoji="1" lang="en-US" altLang="zh-CN" dirty="0"/>
              <a:t>matters</a:t>
            </a:r>
          </a:p>
          <a:p>
            <a:pPr lvl="2"/>
            <a:r>
              <a:rPr kumimoji="1" lang="en-US" altLang="zh-CN" dirty="0"/>
              <a:t>A</a:t>
            </a:r>
            <a:r>
              <a:rPr kumimoji="1" lang="zh-CN" altLang="en-US" dirty="0"/>
              <a:t> </a:t>
            </a:r>
            <a:r>
              <a:rPr kumimoji="1" lang="en-US" altLang="zh-CN" dirty="0"/>
              <a:t>decentralized</a:t>
            </a:r>
            <a:r>
              <a:rPr kumimoji="1" lang="zh-CN" altLang="en-US" dirty="0"/>
              <a:t> </a:t>
            </a:r>
            <a:r>
              <a:rPr kumimoji="1" lang="en-US" altLang="zh-CN" dirty="0"/>
              <a:t>global</a:t>
            </a:r>
            <a:r>
              <a:rPr kumimoji="1" lang="zh-CN" altLang="en-US" dirty="0"/>
              <a:t> </a:t>
            </a:r>
            <a:r>
              <a:rPr kumimoji="1" lang="en-US" altLang="zh-CN" dirty="0"/>
              <a:t>consensus</a:t>
            </a:r>
            <a:r>
              <a:rPr kumimoji="1" lang="zh-CN" altLang="en-US" dirty="0"/>
              <a:t> </a:t>
            </a:r>
            <a:r>
              <a:rPr kumimoji="1" lang="en-US" altLang="zh-CN" dirty="0"/>
              <a:t>is</a:t>
            </a:r>
            <a:r>
              <a:rPr kumimoji="1" lang="zh-CN" altLang="en-US" dirty="0"/>
              <a:t> </a:t>
            </a:r>
            <a:r>
              <a:rPr kumimoji="1" lang="en-US" altLang="zh-CN" dirty="0"/>
              <a:t>hard</a:t>
            </a:r>
            <a:r>
              <a:rPr kumimoji="1" lang="zh-CN" altLang="en-US" dirty="0"/>
              <a:t> </a:t>
            </a:r>
            <a:r>
              <a:rPr kumimoji="1" lang="en-US" altLang="zh-CN" dirty="0"/>
              <a:t>to</a:t>
            </a:r>
            <a:r>
              <a:rPr kumimoji="1" lang="zh-CN" altLang="en-US" dirty="0"/>
              <a:t> </a:t>
            </a:r>
            <a:r>
              <a:rPr kumimoji="1" lang="en-US" altLang="zh-CN" dirty="0"/>
              <a:t>achieve</a:t>
            </a:r>
          </a:p>
          <a:p>
            <a:pPr lvl="2"/>
            <a:r>
              <a:rPr kumimoji="1" lang="en-US" altLang="zh-CN" dirty="0"/>
              <a:t>Before</a:t>
            </a:r>
            <a:r>
              <a:rPr kumimoji="1" lang="zh-CN" altLang="en-US" dirty="0"/>
              <a:t> </a:t>
            </a:r>
            <a:r>
              <a:rPr kumimoji="1" lang="en-US" altLang="zh-CN" dirty="0" err="1"/>
              <a:t>BitCoin</a:t>
            </a:r>
            <a:r>
              <a:rPr kumimoji="1" lang="en-US" altLang="zh-CN" dirty="0"/>
              <a:t>,</a:t>
            </a:r>
            <a:r>
              <a:rPr kumimoji="1" lang="zh-CN" altLang="en-US" dirty="0"/>
              <a:t> </a:t>
            </a:r>
            <a:r>
              <a:rPr kumimoji="1" lang="en-US" altLang="zh-CN" dirty="0"/>
              <a:t>it</a:t>
            </a:r>
            <a:r>
              <a:rPr kumimoji="1" lang="zh-CN" altLang="en-US" dirty="0"/>
              <a:t> </a:t>
            </a:r>
            <a:r>
              <a:rPr kumimoji="1" lang="en-US" altLang="zh-CN" dirty="0"/>
              <a:t>is</a:t>
            </a:r>
            <a:r>
              <a:rPr kumimoji="1" lang="zh-CN" altLang="en-US" dirty="0"/>
              <a:t> </a:t>
            </a:r>
            <a:r>
              <a:rPr kumimoji="1" lang="en-US" altLang="zh-CN" dirty="0"/>
              <a:t>even</a:t>
            </a:r>
            <a:r>
              <a:rPr kumimoji="1" lang="zh-CN" altLang="en-US" dirty="0"/>
              <a:t> </a:t>
            </a:r>
            <a:r>
              <a:rPr kumimoji="1" lang="en-US" altLang="zh-CN" dirty="0"/>
              <a:t>thought</a:t>
            </a:r>
            <a:r>
              <a:rPr kumimoji="1" lang="zh-CN" altLang="en-US" dirty="0"/>
              <a:t> </a:t>
            </a:r>
            <a:r>
              <a:rPr kumimoji="1" lang="en-US" altLang="zh-CN" dirty="0"/>
              <a:t>as</a:t>
            </a:r>
            <a:r>
              <a:rPr kumimoji="1" lang="zh-CN" altLang="en-US" dirty="0"/>
              <a:t> </a:t>
            </a:r>
            <a:r>
              <a:rPr kumimoji="1" lang="en-US" altLang="zh-CN" dirty="0"/>
              <a:t>impossible</a:t>
            </a:r>
          </a:p>
          <a:p>
            <a:pPr lvl="2"/>
            <a:r>
              <a:rPr kumimoji="1" lang="en-US" altLang="zh-CN" dirty="0" err="1"/>
              <a:t>BitCoin</a:t>
            </a:r>
            <a:r>
              <a:rPr kumimoji="1" lang="zh-CN" altLang="en-US" dirty="0"/>
              <a:t> </a:t>
            </a:r>
            <a:r>
              <a:rPr kumimoji="1" lang="en-US" altLang="zh-CN" dirty="0"/>
              <a:t>solves</a:t>
            </a:r>
            <a:r>
              <a:rPr kumimoji="1" lang="zh-CN" altLang="en-US" dirty="0"/>
              <a:t> </a:t>
            </a:r>
            <a:r>
              <a:rPr kumimoji="1" lang="en-US" altLang="zh-CN" dirty="0"/>
              <a:t>this</a:t>
            </a:r>
            <a:r>
              <a:rPr kumimoji="1" lang="zh-CN" altLang="en-US" dirty="0"/>
              <a:t> </a:t>
            </a:r>
            <a:r>
              <a:rPr kumimoji="1" lang="en-US" altLang="zh-CN" dirty="0"/>
              <a:t>problem</a:t>
            </a:r>
            <a:r>
              <a:rPr kumimoji="1" lang="zh-CN" altLang="en-US" dirty="0"/>
              <a:t> </a:t>
            </a:r>
            <a:r>
              <a:rPr kumimoji="1" lang="en-US" altLang="zh-CN" dirty="0"/>
              <a:t>by</a:t>
            </a:r>
            <a:r>
              <a:rPr kumimoji="1" lang="zh-CN" altLang="en-US" dirty="0"/>
              <a:t> </a:t>
            </a:r>
            <a:r>
              <a:rPr kumimoji="1" lang="en-US" altLang="zh-CN" dirty="0"/>
              <a:t>incentive.</a:t>
            </a:r>
            <a:r>
              <a:rPr kumimoji="1" lang="zh-CN" altLang="en-US" dirty="0"/>
              <a:t> </a:t>
            </a:r>
            <a:r>
              <a:rPr kumimoji="1" lang="en-US" altLang="zh-CN" dirty="0"/>
              <a:t>Human</a:t>
            </a:r>
            <a:r>
              <a:rPr kumimoji="1" lang="zh-CN" altLang="en-US" dirty="0"/>
              <a:t> </a:t>
            </a:r>
            <a:r>
              <a:rPr kumimoji="1" lang="en-US" altLang="zh-CN" dirty="0"/>
              <a:t>is</a:t>
            </a:r>
            <a:r>
              <a:rPr kumimoji="1" lang="zh-CN" altLang="en-US" dirty="0"/>
              <a:t> </a:t>
            </a:r>
            <a:r>
              <a:rPr kumimoji="1" lang="en-US" altLang="zh-CN" dirty="0"/>
              <a:t>in</a:t>
            </a:r>
            <a:r>
              <a:rPr kumimoji="1" lang="zh-CN" altLang="en-US" dirty="0"/>
              <a:t> </a:t>
            </a:r>
            <a:r>
              <a:rPr kumimoji="1" lang="en-US" altLang="zh-CN" dirty="0"/>
              <a:t>the</a:t>
            </a:r>
            <a:r>
              <a:rPr kumimoji="1" lang="zh-CN" altLang="en-US" dirty="0"/>
              <a:t> </a:t>
            </a:r>
            <a:r>
              <a:rPr kumimoji="1" lang="en-US" altLang="zh-CN" dirty="0"/>
              <a:t>loop!</a:t>
            </a:r>
          </a:p>
          <a:p>
            <a:pPr lvl="2"/>
            <a:endParaRPr kumimoji="1" lang="en-US" altLang="zh-CN" dirty="0"/>
          </a:p>
          <a:p>
            <a:r>
              <a:rPr kumimoji="1" lang="en-US" altLang="zh-CN" dirty="0"/>
              <a:t>How</a:t>
            </a:r>
            <a:r>
              <a:rPr kumimoji="1" lang="zh-CN" altLang="en-US" dirty="0"/>
              <a:t> </a:t>
            </a:r>
            <a:r>
              <a:rPr kumimoji="1" lang="en-US" altLang="zh-CN" dirty="0"/>
              <a:t>to</a:t>
            </a:r>
            <a:r>
              <a:rPr kumimoji="1" lang="zh-CN" altLang="en-US" dirty="0"/>
              <a:t> </a:t>
            </a:r>
            <a:r>
              <a:rPr kumimoji="1" lang="en-US" altLang="zh-CN" dirty="0"/>
              <a:t>ban</a:t>
            </a:r>
            <a:r>
              <a:rPr kumimoji="1" lang="zh-CN" altLang="en-US" dirty="0"/>
              <a:t> </a:t>
            </a:r>
            <a:r>
              <a:rPr kumimoji="1" lang="en-US" altLang="zh-CN" dirty="0" err="1"/>
              <a:t>BitCoin</a:t>
            </a:r>
            <a:r>
              <a:rPr kumimoji="1" lang="en-US" altLang="zh-CN" dirty="0"/>
              <a:t>?</a:t>
            </a:r>
          </a:p>
          <a:p>
            <a:endParaRPr kumimoji="1" lang="zh-CN" altLang="en-US" dirty="0"/>
          </a:p>
        </p:txBody>
      </p:sp>
    </p:spTree>
    <p:extLst>
      <p:ext uri="{BB962C8B-B14F-4D97-AF65-F5344CB8AC3E}">
        <p14:creationId xmlns:p14="http://schemas.microsoft.com/office/powerpoint/2010/main" val="3504814183"/>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nodeType="clickEffect">
                                  <p:stCondLst>
                                    <p:cond delay="0"/>
                                  </p:stCondLst>
                                  <p:childTnLst>
                                    <p:set>
                                      <p:cBhvr>
                                        <p:cTn id="6" dur="1" fill="hold">
                                          <p:stCondLst>
                                            <p:cond delay="0"/>
                                          </p:stCondLst>
                                        </p:cTn>
                                        <p:tgtEl>
                                          <p:spTgt spid="3">
                                            <p:txEl>
                                              <p:pRg st="7" end="7"/>
                                            </p:txEl>
                                          </p:spTgt>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 name="标题 5">
            <a:extLst>
              <a:ext uri="{FF2B5EF4-FFF2-40B4-BE49-F238E27FC236}">
                <a16:creationId xmlns:a16="http://schemas.microsoft.com/office/drawing/2014/main" id="{BD4CF32E-B8DA-6B4D-BA7B-7576B08A2CC7}"/>
              </a:ext>
            </a:extLst>
          </p:cNvPr>
          <p:cNvSpPr>
            <a:spLocks noGrp="1"/>
          </p:cNvSpPr>
          <p:nvPr>
            <p:ph type="title"/>
          </p:nvPr>
        </p:nvSpPr>
        <p:spPr/>
        <p:txBody>
          <a:bodyPr/>
          <a:lstStyle/>
          <a:p>
            <a:r>
              <a:rPr kumimoji="1" lang="en-US" altLang="zh-CN" dirty="0"/>
              <a:t>Security</a:t>
            </a:r>
            <a:r>
              <a:rPr kumimoji="1" lang="zh-CN" altLang="en-US" dirty="0"/>
              <a:t> </a:t>
            </a:r>
            <a:r>
              <a:rPr kumimoji="1" lang="en-US" altLang="zh-CN" dirty="0"/>
              <a:t>Intro</a:t>
            </a:r>
            <a:endParaRPr kumimoji="1" lang="zh-CN" altLang="en-US" dirty="0"/>
          </a:p>
        </p:txBody>
      </p:sp>
      <p:sp>
        <p:nvSpPr>
          <p:cNvPr id="7" name="文本占位符 6">
            <a:extLst>
              <a:ext uri="{FF2B5EF4-FFF2-40B4-BE49-F238E27FC236}">
                <a16:creationId xmlns:a16="http://schemas.microsoft.com/office/drawing/2014/main" id="{B411EA12-3CB1-3F48-9B2C-2AB42A23A21F}"/>
              </a:ext>
            </a:extLst>
          </p:cNvPr>
          <p:cNvSpPr>
            <a:spLocks noGrp="1"/>
          </p:cNvSpPr>
          <p:nvPr>
            <p:ph type="body" idx="1"/>
          </p:nvPr>
        </p:nvSpPr>
        <p:spPr/>
        <p:txBody>
          <a:bodyPr/>
          <a:lstStyle/>
          <a:p>
            <a:endParaRPr kumimoji="1" lang="zh-CN" altLang="en-US"/>
          </a:p>
        </p:txBody>
      </p:sp>
    </p:spTree>
    <p:extLst>
      <p:ext uri="{BB962C8B-B14F-4D97-AF65-F5344CB8AC3E}">
        <p14:creationId xmlns:p14="http://schemas.microsoft.com/office/powerpoint/2010/main" val="55909086"/>
      </p:ext>
    </p:extLst>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标题 1"/>
          <p:cNvSpPr>
            <a:spLocks noGrp="1"/>
          </p:cNvSpPr>
          <p:nvPr>
            <p:ph type="title"/>
          </p:nvPr>
        </p:nvSpPr>
        <p:spPr/>
        <p:txBody>
          <a:bodyPr/>
          <a:lstStyle/>
          <a:p>
            <a:r>
              <a:rPr kumimoji="1" lang="en-US" altLang="zh-CN" dirty="0"/>
              <a:t>Attacks Happen</a:t>
            </a:r>
            <a:endParaRPr kumimoji="1" lang="zh-CN" altLang="en-US" dirty="0"/>
          </a:p>
        </p:txBody>
      </p:sp>
      <p:sp>
        <p:nvSpPr>
          <p:cNvPr id="3" name="内容占位符 2"/>
          <p:cNvSpPr>
            <a:spLocks noGrp="1"/>
          </p:cNvSpPr>
          <p:nvPr>
            <p:ph idx="1"/>
          </p:nvPr>
        </p:nvSpPr>
        <p:spPr/>
        <p:txBody>
          <a:bodyPr>
            <a:normAutofit fontScale="77500" lnSpcReduction="20000"/>
          </a:bodyPr>
          <a:lstStyle/>
          <a:p>
            <a:r>
              <a:rPr lang="en-US" altLang="zh-CN" sz="2800" dirty="0"/>
              <a:t>Lots of personal info stolen</a:t>
            </a:r>
          </a:p>
          <a:p>
            <a:pPr lvl="1"/>
            <a:r>
              <a:rPr lang="en-US" altLang="zh-CN" sz="2400" dirty="0"/>
              <a:t>Attackers broke into server w/ ~800K records on Utah patients</a:t>
            </a:r>
          </a:p>
          <a:p>
            <a:r>
              <a:rPr lang="en-US" altLang="zh-CN" sz="2800" dirty="0"/>
              <a:t>Phishing attacks</a:t>
            </a:r>
          </a:p>
          <a:p>
            <a:pPr lvl="1"/>
            <a:r>
              <a:rPr lang="en-US" altLang="zh-CN" sz="2400" dirty="0"/>
              <a:t>Users at ORNL tricked by phishing email about benefits from HR</a:t>
            </a:r>
          </a:p>
          <a:p>
            <a:r>
              <a:rPr lang="en-US" altLang="zh-CN" sz="2800" dirty="0"/>
              <a:t>Millions of PCs are under control of an adversary</a:t>
            </a:r>
          </a:p>
          <a:p>
            <a:pPr lvl="1"/>
            <a:r>
              <a:rPr lang="en-US" altLang="zh-CN" sz="2400" dirty="0"/>
              <a:t>Which is called "Botnet"</a:t>
            </a:r>
          </a:p>
          <a:p>
            <a:r>
              <a:rPr lang="en-US" altLang="zh-CN" sz="2800" dirty="0" err="1"/>
              <a:t>Stuxnet</a:t>
            </a:r>
            <a:endParaRPr lang="en-US" altLang="zh-CN" sz="2800" dirty="0"/>
          </a:p>
          <a:p>
            <a:pPr lvl="1"/>
            <a:r>
              <a:rPr lang="en-US" altLang="zh-CN" sz="2400" dirty="0"/>
              <a:t>Infected Iran's uranium processing facilities</a:t>
            </a:r>
          </a:p>
          <a:p>
            <a:pPr lvl="1"/>
            <a:r>
              <a:rPr lang="en-US" altLang="zh-CN" sz="2400" dirty="0"/>
              <a:t>Fake certificate</a:t>
            </a:r>
          </a:p>
          <a:p>
            <a:endParaRPr kumimoji="1" lang="zh-CN" altLang="en-US" dirty="0"/>
          </a:p>
        </p:txBody>
      </p:sp>
      <p:sp>
        <p:nvSpPr>
          <p:cNvPr id="4" name="幻灯片编号占位符 3"/>
          <p:cNvSpPr>
            <a:spLocks noGrp="1"/>
          </p:cNvSpPr>
          <p:nvPr>
            <p:ph type="sldNum" sz="quarter" idx="12"/>
          </p:nvPr>
        </p:nvSpPr>
        <p:spPr/>
        <p:txBody>
          <a:bodyPr/>
          <a:lstStyle/>
          <a:p>
            <a:fld id="{8107FB38-4DA8-4D40-A1B7-468F17DAFC82}" type="slidenum">
              <a:rPr lang="zh-CN" altLang="en-US" smtClean="0"/>
              <a:t>13</a:t>
            </a:fld>
            <a:endParaRPr lang="zh-CN" altLang="en-US"/>
          </a:p>
        </p:txBody>
      </p:sp>
    </p:spTree>
    <p:extLst>
      <p:ext uri="{BB962C8B-B14F-4D97-AF65-F5344CB8AC3E}">
        <p14:creationId xmlns:p14="http://schemas.microsoft.com/office/powerpoint/2010/main" val="2686218261"/>
      </p:ext>
    </p:extLst>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标题 1"/>
          <p:cNvSpPr>
            <a:spLocks noGrp="1"/>
          </p:cNvSpPr>
          <p:nvPr>
            <p:ph type="title"/>
          </p:nvPr>
        </p:nvSpPr>
        <p:spPr/>
        <p:txBody>
          <a:bodyPr/>
          <a:lstStyle/>
          <a:p>
            <a:endParaRPr kumimoji="1" lang="zh-CN" altLang="en-US"/>
          </a:p>
        </p:txBody>
      </p:sp>
      <p:pic>
        <p:nvPicPr>
          <p:cNvPr id="4" name="图片 3"/>
          <p:cNvPicPr>
            <a:picLocks noChangeAspect="1"/>
          </p:cNvPicPr>
          <p:nvPr/>
        </p:nvPicPr>
        <p:blipFill>
          <a:blip r:embed="rId2"/>
          <a:stretch>
            <a:fillRect/>
          </a:stretch>
        </p:blipFill>
        <p:spPr>
          <a:xfrm>
            <a:off x="393704" y="0"/>
            <a:ext cx="8356023" cy="5715000"/>
          </a:xfrm>
          <a:prstGeom prst="rect">
            <a:avLst/>
          </a:prstGeom>
        </p:spPr>
      </p:pic>
    </p:spTree>
    <p:extLst>
      <p:ext uri="{BB962C8B-B14F-4D97-AF65-F5344CB8AC3E}">
        <p14:creationId xmlns:p14="http://schemas.microsoft.com/office/powerpoint/2010/main" val="698622979"/>
      </p:ext>
    </p:extLst>
  </p:cSld>
  <p:clrMapOvr>
    <a:masterClrMapping/>
  </p:clrMapOvr>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4" name="图片 3"/>
          <p:cNvPicPr>
            <a:picLocks noChangeAspect="1"/>
          </p:cNvPicPr>
          <p:nvPr/>
        </p:nvPicPr>
        <p:blipFill>
          <a:blip r:embed="rId2"/>
          <a:stretch>
            <a:fillRect/>
          </a:stretch>
        </p:blipFill>
        <p:spPr>
          <a:xfrm>
            <a:off x="850900" y="0"/>
            <a:ext cx="7422356" cy="5715000"/>
          </a:xfrm>
          <a:prstGeom prst="rect">
            <a:avLst/>
          </a:prstGeom>
        </p:spPr>
      </p:pic>
    </p:spTree>
    <p:extLst>
      <p:ext uri="{BB962C8B-B14F-4D97-AF65-F5344CB8AC3E}">
        <p14:creationId xmlns:p14="http://schemas.microsoft.com/office/powerpoint/2010/main" val="2238836544"/>
      </p:ext>
    </p:extLst>
  </p:cSld>
  <p:clrMapOvr>
    <a:masterClrMapping/>
  </p:clrMapOvr>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4" name="图片 3"/>
          <p:cNvPicPr>
            <a:picLocks noChangeAspect="1"/>
          </p:cNvPicPr>
          <p:nvPr/>
        </p:nvPicPr>
        <p:blipFill>
          <a:blip r:embed="rId2"/>
          <a:stretch>
            <a:fillRect/>
          </a:stretch>
        </p:blipFill>
        <p:spPr>
          <a:xfrm>
            <a:off x="76200" y="0"/>
            <a:ext cx="8987118" cy="5715000"/>
          </a:xfrm>
          <a:prstGeom prst="rect">
            <a:avLst/>
          </a:prstGeom>
        </p:spPr>
      </p:pic>
    </p:spTree>
    <p:extLst>
      <p:ext uri="{BB962C8B-B14F-4D97-AF65-F5344CB8AC3E}">
        <p14:creationId xmlns:p14="http://schemas.microsoft.com/office/powerpoint/2010/main" val="3092903746"/>
      </p:ext>
    </p:extLst>
  </p:cSld>
  <p:clrMapOvr>
    <a:masterClrMapping/>
  </p:clrMapOvr>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标题 1"/>
          <p:cNvSpPr>
            <a:spLocks noGrp="1"/>
          </p:cNvSpPr>
          <p:nvPr>
            <p:ph type="title"/>
          </p:nvPr>
        </p:nvSpPr>
        <p:spPr/>
        <p:txBody>
          <a:bodyPr/>
          <a:lstStyle/>
          <a:p>
            <a:endParaRPr lang="zh-CN" altLang="en-US"/>
          </a:p>
        </p:txBody>
      </p:sp>
      <p:sp>
        <p:nvSpPr>
          <p:cNvPr id="3" name="内容占位符 2"/>
          <p:cNvSpPr>
            <a:spLocks noGrp="1"/>
          </p:cNvSpPr>
          <p:nvPr>
            <p:ph idx="1"/>
          </p:nvPr>
        </p:nvSpPr>
        <p:spPr/>
        <p:txBody>
          <a:bodyPr/>
          <a:lstStyle/>
          <a:p>
            <a:endParaRPr lang="zh-CN" altLang="en-US"/>
          </a:p>
        </p:txBody>
      </p:sp>
      <p:pic>
        <p:nvPicPr>
          <p:cNvPr id="1026" name="Picture 2" descr="https://www.xudongz.com/cache/2f378473dbd4878e1f47edf3a1b75b15789925cc6c56e462a2642786073f4e9b.png"/>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600" y="193161"/>
            <a:ext cx="13846895" cy="7788879"/>
          </a:xfrm>
          <a:prstGeom prst="rect">
            <a:avLst/>
          </a:prstGeom>
          <a:noFill/>
          <a:extLst>
            <a:ext uri="{909E8E84-426E-40DD-AFC4-6F175D3DCCD1}">
              <a14:hiddenFill xmlns:a14="http://schemas.microsoft.com/office/drawing/2010/main">
                <a:solidFill>
                  <a:srgbClr val="FFFFFF"/>
                </a:solidFill>
              </a14:hiddenFill>
            </a:ext>
          </a:extLst>
        </p:spPr>
      </p:pic>
      <p:pic>
        <p:nvPicPr>
          <p:cNvPr id="4" name="图片 3"/>
          <p:cNvPicPr>
            <a:picLocks noChangeAspect="1"/>
          </p:cNvPicPr>
          <p:nvPr/>
        </p:nvPicPr>
        <p:blipFill>
          <a:blip r:embed="rId3"/>
          <a:stretch>
            <a:fillRect/>
          </a:stretch>
        </p:blipFill>
        <p:spPr>
          <a:xfrm>
            <a:off x="1187624" y="3552351"/>
            <a:ext cx="7136954" cy="3105571"/>
          </a:xfrm>
          <a:prstGeom prst="rect">
            <a:avLst/>
          </a:prstGeom>
        </p:spPr>
      </p:pic>
    </p:spTree>
    <p:extLst>
      <p:ext uri="{BB962C8B-B14F-4D97-AF65-F5344CB8AC3E}">
        <p14:creationId xmlns:p14="http://schemas.microsoft.com/office/powerpoint/2010/main" val="2006812902"/>
      </p:ext>
    </p:extLst>
  </p:cSld>
  <p:clrMapOvr>
    <a:masterClrMapping/>
  </p:clrMapOvr>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标题 1"/>
          <p:cNvSpPr>
            <a:spLocks noGrp="1"/>
          </p:cNvSpPr>
          <p:nvPr>
            <p:ph type="title"/>
          </p:nvPr>
        </p:nvSpPr>
        <p:spPr/>
        <p:txBody>
          <a:bodyPr/>
          <a:lstStyle/>
          <a:p>
            <a:endParaRPr lang="zh-CN" altLang="en-US" dirty="0"/>
          </a:p>
        </p:txBody>
      </p:sp>
      <p:pic>
        <p:nvPicPr>
          <p:cNvPr id="7" name="内容占位符 6"/>
          <p:cNvPicPr>
            <a:picLocks noGrp="1" noChangeAspect="1"/>
          </p:cNvPicPr>
          <p:nvPr>
            <p:ph idx="1"/>
          </p:nvPr>
        </p:nvPicPr>
        <p:blipFill>
          <a:blip r:embed="rId2">
            <a:extLst>
              <a:ext uri="{28A0092B-C50C-407E-A947-70E740481C1C}">
                <a14:useLocalDpi xmlns:a14="http://schemas.microsoft.com/office/drawing/2010/main" val="0"/>
              </a:ext>
            </a:extLst>
          </a:blip>
          <a:stretch>
            <a:fillRect/>
          </a:stretch>
        </p:blipFill>
        <p:spPr>
          <a:xfrm>
            <a:off x="-108520" y="22805"/>
            <a:ext cx="10129627" cy="5697915"/>
          </a:xfrm>
        </p:spPr>
      </p:pic>
      <p:sp>
        <p:nvSpPr>
          <p:cNvPr id="5" name="AutoShape 4" descr="https://i.lihkg.com/540/http:/static.apple.nextmedia.com/images/e-paper/20170513/large/1494670010_39f6.jpg"/>
          <p:cNvSpPr>
            <a:spLocks noChangeAspect="1" noChangeArrowheads="1"/>
          </p:cNvSpPr>
          <p:nvPr/>
        </p:nvSpPr>
        <p:spPr bwMode="auto">
          <a:xfrm>
            <a:off x="155575" y="-144463"/>
            <a:ext cx="304800" cy="304801"/>
          </a:xfrm>
          <a:prstGeom prst="rect">
            <a:avLst/>
          </a:prstGeom>
          <a:noFill/>
          <a:extLst>
            <a:ext uri="{909E8E84-426E-40DD-AFC4-6F175D3DCCD1}">
              <a14:hiddenFill xmlns:a14="http://schemas.microsoft.com/office/drawing/2010/main">
                <a:solidFill>
                  <a:srgbClr val="FFFFFF"/>
                </a:solidFill>
              </a14:hiddenFill>
            </a:ext>
          </a:extLst>
        </p:spPr>
        <p:txBody>
          <a:bodyPr vert="horz" wrap="square" lIns="91440" tIns="45720" rIns="91440" bIns="45720" numCol="1" anchor="t" anchorCtr="0" compatLnSpc="1">
            <a:prstTxWarp prst="textNoShape">
              <a:avLst/>
            </a:prstTxWarp>
          </a:bodyPr>
          <a:lstStyle/>
          <a:p>
            <a:endParaRPr lang="zh-CN" altLang="en-US"/>
          </a:p>
        </p:txBody>
      </p:sp>
      <p:sp>
        <p:nvSpPr>
          <p:cNvPr id="6" name="AutoShape 6" descr="http://static.apple.nextmedia.com/images/e-paper/20170513/large/1494670010_39f6.jpg"/>
          <p:cNvSpPr>
            <a:spLocks noChangeAspect="1" noChangeArrowheads="1"/>
          </p:cNvSpPr>
          <p:nvPr/>
        </p:nvSpPr>
        <p:spPr bwMode="auto">
          <a:xfrm>
            <a:off x="307975" y="7937"/>
            <a:ext cx="304800" cy="304801"/>
          </a:xfrm>
          <a:prstGeom prst="rect">
            <a:avLst/>
          </a:prstGeom>
          <a:noFill/>
          <a:extLst>
            <a:ext uri="{909E8E84-426E-40DD-AFC4-6F175D3DCCD1}">
              <a14:hiddenFill xmlns:a14="http://schemas.microsoft.com/office/drawing/2010/main">
                <a:solidFill>
                  <a:srgbClr val="FFFFFF"/>
                </a:solidFill>
              </a14:hiddenFill>
            </a:ext>
          </a:extLst>
        </p:spPr>
        <p:txBody>
          <a:bodyPr vert="horz" wrap="square" lIns="91440" tIns="45720" rIns="91440" bIns="45720" numCol="1" anchor="t" anchorCtr="0" compatLnSpc="1">
            <a:prstTxWarp prst="textNoShape">
              <a:avLst/>
            </a:prstTxWarp>
          </a:bodyPr>
          <a:lstStyle/>
          <a:p>
            <a:endParaRPr lang="zh-CN" altLang="en-US"/>
          </a:p>
        </p:txBody>
      </p:sp>
    </p:spTree>
    <p:extLst>
      <p:ext uri="{BB962C8B-B14F-4D97-AF65-F5344CB8AC3E}">
        <p14:creationId xmlns:p14="http://schemas.microsoft.com/office/powerpoint/2010/main" val="216192297"/>
      </p:ext>
    </p:extLst>
  </p:cSld>
  <p:clrMapOvr>
    <a:masterClrMapping/>
  </p:clrMapOvr>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pSp>
        <p:nvGrpSpPr>
          <p:cNvPr id="19" name="Group 18"/>
          <p:cNvGrpSpPr/>
          <p:nvPr/>
        </p:nvGrpSpPr>
        <p:grpSpPr>
          <a:xfrm>
            <a:off x="3029804" y="909854"/>
            <a:ext cx="3493826" cy="1741986"/>
            <a:chOff x="5418163" y="1064525"/>
            <a:chExt cx="3493826" cy="2090383"/>
          </a:xfrm>
        </p:grpSpPr>
        <p:sp>
          <p:nvSpPr>
            <p:cNvPr id="20" name="Oval Callout 19"/>
            <p:cNvSpPr/>
            <p:nvPr/>
          </p:nvSpPr>
          <p:spPr>
            <a:xfrm>
              <a:off x="5418163" y="1064525"/>
              <a:ext cx="3493826" cy="2090383"/>
            </a:xfrm>
            <a:prstGeom prst="wedgeEllipseCallout">
              <a:avLst>
                <a:gd name="adj1" fmla="val 14719"/>
                <a:gd name="adj2" fmla="val 81502"/>
              </a:avLst>
            </a:prstGeom>
            <a:solidFill>
              <a:schemeClr val="tx2">
                <a:lumMod val="40000"/>
                <a:lumOff val="60000"/>
              </a:schemeClr>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dirty="0">
                  <a:solidFill>
                    <a:schemeClr val="tx1"/>
                  </a:solidFill>
                </a:rPr>
                <a:t>Chuck, pay in Amazon with this signed letter: </a:t>
              </a:r>
            </a:p>
            <a:p>
              <a:pPr algn="ctr"/>
              <a:endParaRPr lang="en-US" dirty="0">
                <a:solidFill>
                  <a:schemeClr val="tx1"/>
                </a:solidFill>
              </a:endParaRPr>
            </a:p>
            <a:p>
              <a:pPr algn="ctr"/>
              <a:endParaRPr lang="en-US" dirty="0">
                <a:solidFill>
                  <a:schemeClr val="tx1"/>
                </a:solidFill>
              </a:endParaRPr>
            </a:p>
            <a:p>
              <a:pPr algn="ctr"/>
              <a:endParaRPr lang="en-US" dirty="0">
                <a:solidFill>
                  <a:schemeClr val="tx1"/>
                </a:solidFill>
              </a:endParaRPr>
            </a:p>
            <a:p>
              <a:pPr algn="ctr"/>
              <a:endParaRPr lang="en-US" dirty="0">
                <a:solidFill>
                  <a:schemeClr val="tx1"/>
                </a:solidFill>
              </a:endParaRPr>
            </a:p>
            <a:p>
              <a:pPr algn="ctr"/>
              <a:endParaRPr lang="en-US" dirty="0">
                <a:solidFill>
                  <a:schemeClr val="tx1"/>
                </a:solidFill>
              </a:endParaRPr>
            </a:p>
          </p:txBody>
        </p:sp>
        <p:sp>
          <p:nvSpPr>
            <p:cNvPr id="21" name="Folded Corner 20"/>
            <p:cNvSpPr/>
            <p:nvPr/>
          </p:nvSpPr>
          <p:spPr>
            <a:xfrm>
              <a:off x="5950424" y="1787856"/>
              <a:ext cx="2506063" cy="1226022"/>
            </a:xfrm>
            <a:prstGeom prst="foldedCorner">
              <a:avLst/>
            </a:prstGeom>
            <a:solidFill>
              <a:schemeClr val="bg1"/>
            </a:solidFill>
          </p:spPr>
          <p:style>
            <a:lnRef idx="2">
              <a:schemeClr val="accent1">
                <a:shade val="50000"/>
              </a:schemeClr>
            </a:lnRef>
            <a:fillRef idx="1">
              <a:schemeClr val="accent1"/>
            </a:fillRef>
            <a:effectRef idx="0">
              <a:schemeClr val="accent1"/>
            </a:effectRef>
            <a:fontRef idx="minor">
              <a:schemeClr val="lt1"/>
            </a:fontRef>
          </p:style>
          <p:txBody>
            <a:bodyPr tIns="91440" rtlCol="0" anchor="ctr"/>
            <a:lstStyle/>
            <a:p>
              <a:pPr algn="ctr"/>
              <a:r>
                <a:rPr lang="en-US" sz="1600" dirty="0">
                  <a:solidFill>
                    <a:srgbClr val="FF0000"/>
                  </a:solidFill>
                </a:rPr>
                <a:t>Dear Amazon, </a:t>
              </a:r>
            </a:p>
            <a:p>
              <a:pPr algn="ctr"/>
              <a:r>
                <a:rPr lang="en-US" sz="1600" dirty="0">
                  <a:solidFill>
                    <a:srgbClr val="FF0000"/>
                  </a:solidFill>
                </a:rPr>
                <a:t>order#123 is $10, when it is paid, text me at 425-111-2222. </a:t>
              </a:r>
              <a:r>
                <a:rPr lang="en-US" sz="1600" dirty="0">
                  <a:solidFill>
                    <a:schemeClr val="tx1"/>
                  </a:solidFill>
                </a:rPr>
                <a:t> </a:t>
              </a:r>
              <a:r>
                <a:rPr lang="en-US" sz="1600" dirty="0">
                  <a:solidFill>
                    <a:srgbClr val="FF0000"/>
                  </a:solidFill>
                </a:rPr>
                <a:t>[Jeff's signature]</a:t>
              </a:r>
              <a:endParaRPr lang="en-US" dirty="0">
                <a:solidFill>
                  <a:schemeClr val="tx1"/>
                </a:solidFill>
              </a:endParaRPr>
            </a:p>
          </p:txBody>
        </p:sp>
      </p:grpSp>
      <p:pic>
        <p:nvPicPr>
          <p:cNvPr id="2050" name="Picture 2" descr="C:\Users\shuochen\AppData\Local\Microsoft\Windows\Temporary Internet Files\Content.IE5\2NSS8ZFI\MC900433823[1].PNG"/>
          <p:cNvPicPr>
            <a:picLocks noChangeAspect="1" noChangeArrowheads="1"/>
          </p:cNvPicPr>
          <p:nvPr/>
        </p:nvPicPr>
        <p:blipFill>
          <a:blip r:embed="rId3" cstate="print"/>
          <a:srcRect/>
          <a:stretch>
            <a:fillRect/>
          </a:stretch>
        </p:blipFill>
        <p:spPr bwMode="auto">
          <a:xfrm>
            <a:off x="2419464" y="3635470"/>
            <a:ext cx="666636" cy="555530"/>
          </a:xfrm>
          <a:prstGeom prst="rect">
            <a:avLst/>
          </a:prstGeom>
          <a:noFill/>
        </p:spPr>
      </p:pic>
      <p:sp>
        <p:nvSpPr>
          <p:cNvPr id="6" name="TextBox 5"/>
          <p:cNvSpPr txBox="1"/>
          <p:nvPr/>
        </p:nvSpPr>
        <p:spPr>
          <a:xfrm>
            <a:off x="7" y="5407223"/>
            <a:ext cx="9144001" cy="369332"/>
          </a:xfrm>
          <a:prstGeom prst="rect">
            <a:avLst/>
          </a:prstGeom>
          <a:noFill/>
        </p:spPr>
        <p:txBody>
          <a:bodyPr wrap="square" rtlCol="0">
            <a:spAutoFit/>
          </a:bodyPr>
          <a:lstStyle/>
          <a:p>
            <a:r>
              <a:rPr lang="en-US" dirty="0"/>
              <a:t>Note: phone number is analogous to the URL that Amazon uses to notify the merchant</a:t>
            </a:r>
            <a:endParaRPr lang="en-US" u="sng" dirty="0">
              <a:solidFill>
                <a:srgbClr val="0070C0"/>
              </a:solidFill>
            </a:endParaRPr>
          </a:p>
        </p:txBody>
      </p:sp>
      <p:sp>
        <p:nvSpPr>
          <p:cNvPr id="7" name="Oval Callout 6"/>
          <p:cNvSpPr/>
          <p:nvPr/>
        </p:nvSpPr>
        <p:spPr>
          <a:xfrm>
            <a:off x="2456596" y="1740093"/>
            <a:ext cx="2538485" cy="955345"/>
          </a:xfrm>
          <a:prstGeom prst="wedgeEllipseCallout">
            <a:avLst>
              <a:gd name="adj1" fmla="val -16950"/>
              <a:gd name="adj2" fmla="val 152579"/>
            </a:avLst>
          </a:prstGeom>
          <a:solidFill>
            <a:srgbClr val="FFFF00"/>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dirty="0">
                <a:solidFill>
                  <a:schemeClr val="tx1"/>
                </a:solidFill>
              </a:rPr>
              <a:t>Jeff, </a:t>
            </a:r>
          </a:p>
          <a:p>
            <a:pPr algn="ctr"/>
            <a:r>
              <a:rPr lang="en-US" dirty="0">
                <a:solidFill>
                  <a:schemeClr val="tx1"/>
                </a:solidFill>
              </a:rPr>
              <a:t>I want to buy this DVD.</a:t>
            </a:r>
          </a:p>
        </p:txBody>
      </p:sp>
      <p:sp>
        <p:nvSpPr>
          <p:cNvPr id="9" name="Rectangle 42"/>
          <p:cNvSpPr>
            <a:spLocks noChangeArrowheads="1"/>
          </p:cNvSpPr>
          <p:nvPr/>
        </p:nvSpPr>
        <p:spPr bwMode="auto">
          <a:xfrm>
            <a:off x="6" y="-71111"/>
            <a:ext cx="248799" cy="523220"/>
          </a:xfrm>
          <a:prstGeom prst="rect">
            <a:avLst/>
          </a:prstGeom>
          <a:noFill/>
          <a:ln w="9525">
            <a:noFill/>
            <a:miter lim="800000"/>
            <a:headEnd/>
            <a:tailEnd/>
          </a:ln>
          <a:effectLst/>
        </p:spPr>
        <p:txBody>
          <a:bodyPr vert="horz" wrap="none" lIns="91440" tIns="45720" rIns="91440" bIns="45720" numCol="1" anchor="ctr" anchorCtr="0" compatLnSpc="1">
            <a:prstTxWarp prst="textNoShape">
              <a:avLst/>
            </a:prstTxWarp>
            <a:spAutoFit/>
          </a:bodyPr>
          <a:lstStyle/>
          <a:p>
            <a:pPr marL="0" marR="0" lvl="0" indent="228600" algn="l" defTabSz="914400" rtl="0" eaLnBrk="1" fontAlgn="base" latinLnBrk="0" hangingPunct="1">
              <a:lnSpc>
                <a:spcPct val="100000"/>
              </a:lnSpc>
              <a:spcBef>
                <a:spcPct val="0"/>
              </a:spcBef>
              <a:spcAft>
                <a:spcPct val="0"/>
              </a:spcAft>
              <a:buClrTx/>
              <a:buSzTx/>
              <a:buFontTx/>
              <a:buNone/>
              <a:tabLst/>
            </a:pPr>
            <a:r>
              <a:rPr kumimoji="0" lang="en-US" sz="1000" b="0" i="0" u="none" strike="noStrike" cap="none" normalizeH="0" baseline="0">
                <a:ln>
                  <a:noFill/>
                </a:ln>
                <a:solidFill>
                  <a:schemeClr val="tx1"/>
                </a:solidFill>
                <a:effectLst/>
                <a:latin typeface="Times New Roman" pitchFamily="18" charset="0"/>
                <a:ea typeface="SimSun" pitchFamily="2" charset="-122"/>
                <a:cs typeface="Times New Roman" pitchFamily="18" charset="0"/>
              </a:rPr>
              <a:t>.     </a:t>
            </a:r>
            <a:endParaRPr kumimoji="0" lang="en-US" sz="800" b="0" i="0" u="none" strike="noStrike" cap="none" normalizeH="0" baseline="0">
              <a:ln>
                <a:noFill/>
              </a:ln>
              <a:solidFill>
                <a:schemeClr val="tx1"/>
              </a:solidFill>
              <a:effectLst/>
              <a:latin typeface="Arial" pitchFamily="34" charset="0"/>
              <a:cs typeface="Arial" pitchFamily="34" charset="0"/>
            </a:endParaRPr>
          </a:p>
          <a:p>
            <a:pPr marL="0" marR="0" lvl="0" indent="228600" algn="l" defTabSz="914400" rtl="0" eaLnBrk="0" fontAlgn="base" latinLnBrk="0" hangingPunct="0">
              <a:lnSpc>
                <a:spcPct val="100000"/>
              </a:lnSpc>
              <a:spcBef>
                <a:spcPct val="0"/>
              </a:spcBef>
              <a:spcAft>
                <a:spcPct val="0"/>
              </a:spcAft>
              <a:buClrTx/>
              <a:buSzTx/>
              <a:buFontTx/>
              <a:buNone/>
              <a:tabLst/>
            </a:pPr>
            <a:endParaRPr kumimoji="0" lang="en-US" sz="1800" b="0" i="0" u="none" strike="noStrike" cap="none" normalizeH="0" baseline="0">
              <a:ln>
                <a:noFill/>
              </a:ln>
              <a:solidFill>
                <a:schemeClr val="tx1"/>
              </a:solidFill>
              <a:effectLst/>
              <a:latin typeface="Arial" pitchFamily="34" charset="0"/>
              <a:cs typeface="Arial" pitchFamily="34" charset="0"/>
            </a:endParaRPr>
          </a:p>
        </p:txBody>
      </p:sp>
      <p:sp>
        <p:nvSpPr>
          <p:cNvPr id="10" name="Rectangle 55"/>
          <p:cNvSpPr>
            <a:spLocks noChangeArrowheads="1"/>
          </p:cNvSpPr>
          <p:nvPr/>
        </p:nvSpPr>
        <p:spPr bwMode="auto">
          <a:xfrm>
            <a:off x="22225" y="2761470"/>
            <a:ext cx="184666" cy="369332"/>
          </a:xfrm>
          <a:prstGeom prst="rect">
            <a:avLst/>
          </a:prstGeom>
          <a:noFill/>
          <a:ln w="9525">
            <a:noFill/>
            <a:miter lim="800000"/>
            <a:headEnd/>
            <a:tailEnd/>
          </a:ln>
          <a:effectLst/>
        </p:spPr>
        <p:txBody>
          <a:bodyPr vert="horz" wrap="none" lIns="91440" tIns="45720" rIns="91440" bIns="45720" numCol="1" anchor="ctr" anchorCtr="0" compatLnSpc="1">
            <a:prstTxWarp prst="textNoShape">
              <a:avLst/>
            </a:prstTxWarp>
            <a:spAutoFit/>
          </a:bodyPr>
          <a:lstStyle/>
          <a:p>
            <a:pPr marL="0" marR="0" lvl="0" indent="0" algn="l" defTabSz="914400" rtl="0" eaLnBrk="1" fontAlgn="base" latinLnBrk="0" hangingPunct="1">
              <a:lnSpc>
                <a:spcPct val="100000"/>
              </a:lnSpc>
              <a:spcBef>
                <a:spcPct val="0"/>
              </a:spcBef>
              <a:spcAft>
                <a:spcPct val="0"/>
              </a:spcAft>
              <a:buClrTx/>
              <a:buSzTx/>
              <a:buFontTx/>
              <a:buNone/>
              <a:tabLst/>
            </a:pPr>
            <a:endParaRPr kumimoji="0" lang="en-US" sz="1800" b="0" i="0" u="none" strike="noStrike" cap="none" normalizeH="0" baseline="0">
              <a:ln>
                <a:noFill/>
              </a:ln>
              <a:solidFill>
                <a:schemeClr val="tx1"/>
              </a:solidFill>
              <a:effectLst/>
              <a:latin typeface="Arial" pitchFamily="34" charset="0"/>
              <a:cs typeface="Arial" pitchFamily="34" charset="0"/>
            </a:endParaRPr>
          </a:p>
        </p:txBody>
      </p:sp>
      <p:pic>
        <p:nvPicPr>
          <p:cNvPr id="12" name="Picture 63"/>
          <p:cNvPicPr>
            <a:picLocks noChangeAspect="1" noChangeArrowheads="1"/>
          </p:cNvPicPr>
          <p:nvPr/>
        </p:nvPicPr>
        <p:blipFill>
          <a:blip r:embed="rId4" cstate="print"/>
          <a:srcRect/>
          <a:stretch>
            <a:fillRect/>
          </a:stretch>
        </p:blipFill>
        <p:spPr bwMode="auto">
          <a:xfrm>
            <a:off x="5766340" y="2601568"/>
            <a:ext cx="839176" cy="628405"/>
          </a:xfrm>
          <a:prstGeom prst="rect">
            <a:avLst/>
          </a:prstGeom>
          <a:noFill/>
        </p:spPr>
      </p:pic>
      <p:pic>
        <p:nvPicPr>
          <p:cNvPr id="13" name="Picture 64"/>
          <p:cNvPicPr>
            <a:picLocks noChangeAspect="1" noChangeArrowheads="1"/>
          </p:cNvPicPr>
          <p:nvPr/>
        </p:nvPicPr>
        <p:blipFill>
          <a:blip r:embed="rId5" cstate="print"/>
          <a:srcRect/>
          <a:stretch>
            <a:fillRect/>
          </a:stretch>
        </p:blipFill>
        <p:spPr bwMode="auto">
          <a:xfrm>
            <a:off x="5845418" y="4298831"/>
            <a:ext cx="760098" cy="625739"/>
          </a:xfrm>
          <a:prstGeom prst="rect">
            <a:avLst/>
          </a:prstGeom>
          <a:noFill/>
        </p:spPr>
      </p:pic>
      <p:cxnSp>
        <p:nvCxnSpPr>
          <p:cNvPr id="14" name="Straight Connector 13"/>
          <p:cNvCxnSpPr/>
          <p:nvPr/>
        </p:nvCxnSpPr>
        <p:spPr>
          <a:xfrm flipV="1">
            <a:off x="3057087" y="3059377"/>
            <a:ext cx="2715916" cy="693761"/>
          </a:xfrm>
          <a:prstGeom prst="line">
            <a:avLst/>
          </a:prstGeom>
          <a:ln w="25400">
            <a:solidFill>
              <a:schemeClr val="tx1"/>
            </a:solidFill>
          </a:ln>
        </p:spPr>
        <p:style>
          <a:lnRef idx="1">
            <a:schemeClr val="accent1"/>
          </a:lnRef>
          <a:fillRef idx="0">
            <a:schemeClr val="accent1"/>
          </a:fillRef>
          <a:effectRef idx="0">
            <a:schemeClr val="accent1"/>
          </a:effectRef>
          <a:fontRef idx="minor">
            <a:schemeClr val="tx1"/>
          </a:fontRef>
        </p:style>
      </p:cxnSp>
      <p:cxnSp>
        <p:nvCxnSpPr>
          <p:cNvPr id="15" name="Straight Connector 14"/>
          <p:cNvCxnSpPr>
            <a:endCxn id="13" idx="1"/>
          </p:cNvCxnSpPr>
          <p:nvPr/>
        </p:nvCxnSpPr>
        <p:spPr>
          <a:xfrm>
            <a:off x="3029810" y="4026090"/>
            <a:ext cx="2815615" cy="585608"/>
          </a:xfrm>
          <a:prstGeom prst="line">
            <a:avLst/>
          </a:prstGeom>
          <a:ln w="25400">
            <a:solidFill>
              <a:schemeClr val="tx1"/>
            </a:solidFill>
          </a:ln>
        </p:spPr>
        <p:style>
          <a:lnRef idx="1">
            <a:schemeClr val="accent1"/>
          </a:lnRef>
          <a:fillRef idx="0">
            <a:schemeClr val="accent1"/>
          </a:fillRef>
          <a:effectRef idx="0">
            <a:schemeClr val="accent1"/>
          </a:effectRef>
          <a:fontRef idx="minor">
            <a:schemeClr val="tx1"/>
          </a:fontRef>
        </p:style>
      </p:cxnSp>
      <p:sp>
        <p:nvSpPr>
          <p:cNvPr id="16" name="TextBox 15"/>
          <p:cNvSpPr txBox="1"/>
          <p:nvPr/>
        </p:nvSpPr>
        <p:spPr>
          <a:xfrm>
            <a:off x="1837430" y="4195810"/>
            <a:ext cx="1595309" cy="369332"/>
          </a:xfrm>
          <a:prstGeom prst="rect">
            <a:avLst/>
          </a:prstGeom>
          <a:noFill/>
        </p:spPr>
        <p:txBody>
          <a:bodyPr wrap="none" rtlCol="0">
            <a:spAutoFit/>
          </a:bodyPr>
          <a:lstStyle/>
          <a:p>
            <a:r>
              <a:rPr lang="en-US" dirty="0"/>
              <a:t>Shopper Chuck</a:t>
            </a:r>
            <a:endParaRPr lang="en-US" u="sng" dirty="0">
              <a:solidFill>
                <a:srgbClr val="0070C0"/>
              </a:solidFill>
            </a:endParaRPr>
          </a:p>
        </p:txBody>
      </p:sp>
      <p:sp>
        <p:nvSpPr>
          <p:cNvPr id="17" name="TextBox 16"/>
          <p:cNvSpPr txBox="1"/>
          <p:nvPr/>
        </p:nvSpPr>
        <p:spPr>
          <a:xfrm>
            <a:off x="5574466" y="4936958"/>
            <a:ext cx="947382" cy="369332"/>
          </a:xfrm>
          <a:prstGeom prst="rect">
            <a:avLst/>
          </a:prstGeom>
          <a:noFill/>
        </p:spPr>
        <p:txBody>
          <a:bodyPr wrap="none" rtlCol="0">
            <a:spAutoFit/>
          </a:bodyPr>
          <a:lstStyle/>
          <a:p>
            <a:r>
              <a:rPr lang="en-US" dirty="0"/>
              <a:t>Amazon</a:t>
            </a:r>
            <a:endParaRPr lang="en-US" u="sng" dirty="0">
              <a:solidFill>
                <a:srgbClr val="0070C0"/>
              </a:solidFill>
            </a:endParaRPr>
          </a:p>
        </p:txBody>
      </p:sp>
      <p:sp>
        <p:nvSpPr>
          <p:cNvPr id="18" name="TextBox 17"/>
          <p:cNvSpPr txBox="1"/>
          <p:nvPr/>
        </p:nvSpPr>
        <p:spPr>
          <a:xfrm>
            <a:off x="6053128" y="2334407"/>
            <a:ext cx="518091" cy="369332"/>
          </a:xfrm>
          <a:prstGeom prst="rect">
            <a:avLst/>
          </a:prstGeom>
          <a:noFill/>
        </p:spPr>
        <p:txBody>
          <a:bodyPr wrap="none" rtlCol="0">
            <a:spAutoFit/>
          </a:bodyPr>
          <a:lstStyle/>
          <a:p>
            <a:r>
              <a:rPr lang="en-US" dirty="0"/>
              <a:t>Jeff</a:t>
            </a:r>
            <a:endParaRPr lang="en-US" u="sng" dirty="0">
              <a:solidFill>
                <a:srgbClr val="0070C0"/>
              </a:solidFill>
            </a:endParaRPr>
          </a:p>
        </p:txBody>
      </p:sp>
      <p:grpSp>
        <p:nvGrpSpPr>
          <p:cNvPr id="22" name="Group 21"/>
          <p:cNvGrpSpPr/>
          <p:nvPr/>
        </p:nvGrpSpPr>
        <p:grpSpPr>
          <a:xfrm>
            <a:off x="2647665" y="1194182"/>
            <a:ext cx="3439236" cy="1821599"/>
            <a:chOff x="2784144" y="2715905"/>
            <a:chExt cx="3439236" cy="2185919"/>
          </a:xfrm>
        </p:grpSpPr>
        <p:sp>
          <p:nvSpPr>
            <p:cNvPr id="23" name="Oval Callout 22"/>
            <p:cNvSpPr/>
            <p:nvPr/>
          </p:nvSpPr>
          <p:spPr>
            <a:xfrm>
              <a:off x="2784144" y="2715905"/>
              <a:ext cx="3439236" cy="2185919"/>
            </a:xfrm>
            <a:prstGeom prst="wedgeEllipseCallout">
              <a:avLst>
                <a:gd name="adj1" fmla="val -20189"/>
                <a:gd name="adj2" fmla="val 113757"/>
              </a:avLst>
            </a:prstGeom>
            <a:solidFill>
              <a:srgbClr val="FFFF00"/>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dirty="0">
                  <a:solidFill>
                    <a:schemeClr val="tx1"/>
                  </a:solidFill>
                </a:rPr>
                <a:t>Amazon, I want to pay with this letter</a:t>
              </a:r>
            </a:p>
            <a:p>
              <a:pPr algn="ctr"/>
              <a:endParaRPr lang="en-US" dirty="0">
                <a:solidFill>
                  <a:schemeClr val="tx1"/>
                </a:solidFill>
              </a:endParaRPr>
            </a:p>
            <a:p>
              <a:pPr algn="ctr"/>
              <a:endParaRPr lang="en-US" dirty="0">
                <a:solidFill>
                  <a:schemeClr val="tx1"/>
                </a:solidFill>
              </a:endParaRPr>
            </a:p>
            <a:p>
              <a:pPr algn="ctr"/>
              <a:endParaRPr lang="en-US" dirty="0">
                <a:solidFill>
                  <a:schemeClr val="tx1"/>
                </a:solidFill>
              </a:endParaRPr>
            </a:p>
            <a:p>
              <a:pPr algn="ctr"/>
              <a:endParaRPr lang="en-US" dirty="0">
                <a:solidFill>
                  <a:schemeClr val="tx1"/>
                </a:solidFill>
              </a:endParaRPr>
            </a:p>
            <a:p>
              <a:pPr algn="ctr"/>
              <a:endParaRPr lang="en-US" dirty="0">
                <a:solidFill>
                  <a:schemeClr val="tx1"/>
                </a:solidFill>
              </a:endParaRPr>
            </a:p>
          </p:txBody>
        </p:sp>
        <p:sp>
          <p:nvSpPr>
            <p:cNvPr id="24" name="Folded Corner 23"/>
            <p:cNvSpPr/>
            <p:nvPr/>
          </p:nvSpPr>
          <p:spPr>
            <a:xfrm>
              <a:off x="3302760" y="3411941"/>
              <a:ext cx="2431576" cy="1255593"/>
            </a:xfrm>
            <a:prstGeom prst="foldedCorner">
              <a:avLst/>
            </a:prstGeom>
            <a:solidFill>
              <a:schemeClr val="bg1"/>
            </a:solidFill>
          </p:spPr>
          <p:style>
            <a:lnRef idx="2">
              <a:schemeClr val="accent1">
                <a:shade val="50000"/>
              </a:schemeClr>
            </a:lnRef>
            <a:fillRef idx="1">
              <a:schemeClr val="accent1"/>
            </a:fillRef>
            <a:effectRef idx="0">
              <a:schemeClr val="accent1"/>
            </a:effectRef>
            <a:fontRef idx="minor">
              <a:schemeClr val="lt1"/>
            </a:fontRef>
          </p:style>
          <p:txBody>
            <a:bodyPr tIns="91440" rtlCol="0" anchor="ctr"/>
            <a:lstStyle/>
            <a:p>
              <a:pPr algn="ctr"/>
              <a:r>
                <a:rPr lang="en-US" sz="1600" dirty="0">
                  <a:solidFill>
                    <a:srgbClr val="FF0000"/>
                  </a:solidFill>
                </a:rPr>
                <a:t>Dear Amazon, </a:t>
              </a:r>
            </a:p>
            <a:p>
              <a:pPr algn="ctr"/>
              <a:r>
                <a:rPr lang="en-US" sz="1600" dirty="0">
                  <a:solidFill>
                    <a:srgbClr val="FF0000"/>
                  </a:solidFill>
                </a:rPr>
                <a:t>order#123 is $10, when it is paid, text me at 425-111-2222.</a:t>
              </a:r>
              <a:r>
                <a:rPr lang="en-US" sz="1600" dirty="0">
                  <a:solidFill>
                    <a:schemeClr val="tx1"/>
                  </a:solidFill>
                </a:rPr>
                <a:t> </a:t>
              </a:r>
              <a:r>
                <a:rPr lang="en-US" sz="1600" dirty="0">
                  <a:solidFill>
                    <a:srgbClr val="FF0000"/>
                  </a:solidFill>
                </a:rPr>
                <a:t>[Jeff's signature]</a:t>
              </a:r>
              <a:endParaRPr lang="en-US" dirty="0">
                <a:solidFill>
                  <a:schemeClr val="tx1"/>
                </a:solidFill>
              </a:endParaRPr>
            </a:p>
          </p:txBody>
        </p:sp>
      </p:grpSp>
      <p:sp>
        <p:nvSpPr>
          <p:cNvPr id="25" name="Oval Callout 24"/>
          <p:cNvSpPr/>
          <p:nvPr/>
        </p:nvSpPr>
        <p:spPr>
          <a:xfrm>
            <a:off x="2752782" y="2957019"/>
            <a:ext cx="3252232" cy="1057701"/>
          </a:xfrm>
          <a:prstGeom prst="wedgeEllipseCallout">
            <a:avLst>
              <a:gd name="adj1" fmla="val 57045"/>
              <a:gd name="adj2" fmla="val 66157"/>
            </a:avLst>
          </a:prstGeom>
          <a:solidFill>
            <a:schemeClr val="tx2">
              <a:lumMod val="40000"/>
              <a:lumOff val="60000"/>
            </a:schemeClr>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sz="1600" dirty="0">
                <a:solidFill>
                  <a:srgbClr val="C00000"/>
                </a:solidFill>
              </a:rPr>
              <a:t>Hi, </a:t>
            </a:r>
          </a:p>
          <a:p>
            <a:pPr algn="ctr"/>
            <a:r>
              <a:rPr lang="en-US" sz="1600" dirty="0">
                <a:solidFill>
                  <a:srgbClr val="C00000"/>
                </a:solidFill>
              </a:rPr>
              <a:t>$10 has been paid for order#123. </a:t>
            </a:r>
          </a:p>
          <a:p>
            <a:pPr algn="ctr"/>
            <a:r>
              <a:rPr lang="en-US" sz="1600" dirty="0">
                <a:solidFill>
                  <a:srgbClr val="C00000"/>
                </a:solidFill>
              </a:rPr>
              <a:t> [Amazon's signature]</a:t>
            </a:r>
          </a:p>
        </p:txBody>
      </p:sp>
      <p:cxnSp>
        <p:nvCxnSpPr>
          <p:cNvPr id="26" name="Straight Connector 25"/>
          <p:cNvCxnSpPr>
            <a:stCxn id="13" idx="0"/>
            <a:endCxn id="12" idx="2"/>
          </p:cNvCxnSpPr>
          <p:nvPr/>
        </p:nvCxnSpPr>
        <p:spPr>
          <a:xfrm rot="16200000" flipV="1">
            <a:off x="5671270" y="3744633"/>
            <a:ext cx="1068858" cy="39539"/>
          </a:xfrm>
          <a:prstGeom prst="line">
            <a:avLst/>
          </a:prstGeom>
          <a:ln w="25400">
            <a:solidFill>
              <a:schemeClr val="tx1"/>
            </a:solidFill>
          </a:ln>
        </p:spPr>
        <p:style>
          <a:lnRef idx="1">
            <a:schemeClr val="accent1"/>
          </a:lnRef>
          <a:fillRef idx="0">
            <a:schemeClr val="accent1"/>
          </a:fillRef>
          <a:effectRef idx="0">
            <a:schemeClr val="accent1"/>
          </a:effectRef>
          <a:fontRef idx="minor">
            <a:schemeClr val="tx1"/>
          </a:fontRef>
        </p:style>
      </p:cxnSp>
      <p:sp>
        <p:nvSpPr>
          <p:cNvPr id="27" name="Oval Callout 26"/>
          <p:cNvSpPr/>
          <p:nvPr/>
        </p:nvSpPr>
        <p:spPr>
          <a:xfrm>
            <a:off x="2677236" y="1512629"/>
            <a:ext cx="3493826" cy="731673"/>
          </a:xfrm>
          <a:prstGeom prst="wedgeEllipseCallout">
            <a:avLst>
              <a:gd name="adj1" fmla="val 49094"/>
              <a:gd name="adj2" fmla="val 143678"/>
            </a:avLst>
          </a:prstGeom>
          <a:solidFill>
            <a:schemeClr val="tx2">
              <a:lumMod val="40000"/>
              <a:lumOff val="60000"/>
            </a:schemeClr>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dirty="0">
                <a:solidFill>
                  <a:schemeClr val="tx1"/>
                </a:solidFill>
              </a:rPr>
              <a:t>Great, I will ship order#123!</a:t>
            </a:r>
          </a:p>
        </p:txBody>
      </p:sp>
      <p:sp>
        <p:nvSpPr>
          <p:cNvPr id="2" name="Slide Number Placeholder 1"/>
          <p:cNvSpPr>
            <a:spLocks noGrp="1"/>
          </p:cNvSpPr>
          <p:nvPr>
            <p:ph type="sldNum" sz="quarter" idx="12"/>
          </p:nvPr>
        </p:nvSpPr>
        <p:spPr/>
        <p:txBody>
          <a:bodyPr/>
          <a:lstStyle/>
          <a:p>
            <a:pPr>
              <a:defRPr/>
            </a:pPr>
            <a:fld id="{91D03702-EECF-4A87-B73C-C4347FB406FD}" type="slidenum">
              <a:rPr lang="en-US" smtClean="0"/>
              <a:pPr>
                <a:defRPr/>
              </a:pPr>
              <a:t>19</a:t>
            </a:fld>
            <a:endParaRPr lang="en-US" dirty="0"/>
          </a:p>
        </p:txBody>
      </p:sp>
      <p:sp>
        <p:nvSpPr>
          <p:cNvPr id="31" name="TextBox 30"/>
          <p:cNvSpPr txBox="1"/>
          <p:nvPr/>
        </p:nvSpPr>
        <p:spPr>
          <a:xfrm>
            <a:off x="73111" y="442062"/>
            <a:ext cx="7239482" cy="523220"/>
          </a:xfrm>
          <a:prstGeom prst="rect">
            <a:avLst/>
          </a:prstGeom>
          <a:noFill/>
        </p:spPr>
        <p:txBody>
          <a:bodyPr wrap="none" rtlCol="0">
            <a:spAutoFit/>
          </a:bodyPr>
          <a:lstStyle/>
          <a:p>
            <a:r>
              <a:rPr lang="en-US" altLang="zh-CN" sz="2800" b="1" dirty="0"/>
              <a:t>HOW TO SHOP FOR FREE ONLINE (S&amp;P'11)</a:t>
            </a:r>
            <a:endParaRPr lang="en-US" sz="2800" dirty="0">
              <a:solidFill>
                <a:srgbClr val="002060"/>
              </a:solidFill>
            </a:endParaRPr>
          </a:p>
        </p:txBody>
      </p:sp>
      <p:grpSp>
        <p:nvGrpSpPr>
          <p:cNvPr id="28" name="Group 27"/>
          <p:cNvGrpSpPr/>
          <p:nvPr/>
        </p:nvGrpSpPr>
        <p:grpSpPr>
          <a:xfrm>
            <a:off x="-5071" y="891726"/>
            <a:ext cx="9144000" cy="4827892"/>
            <a:chOff x="0" y="982640"/>
            <a:chExt cx="9144000" cy="5793470"/>
          </a:xfrm>
        </p:grpSpPr>
        <p:sp>
          <p:nvSpPr>
            <p:cNvPr id="29" name="Rectangle 28"/>
            <p:cNvSpPr/>
            <p:nvPr/>
          </p:nvSpPr>
          <p:spPr>
            <a:xfrm>
              <a:off x="0" y="982640"/>
              <a:ext cx="9144000" cy="5793470"/>
            </a:xfrm>
            <a:prstGeom prst="rect">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pic>
          <p:nvPicPr>
            <p:cNvPr id="30" name="Picture 2"/>
            <p:cNvPicPr>
              <a:picLocks noChangeAspect="1" noChangeArrowheads="1"/>
            </p:cNvPicPr>
            <p:nvPr/>
          </p:nvPicPr>
          <p:blipFill>
            <a:blip r:embed="rId6" cstate="print"/>
            <a:srcRect/>
            <a:stretch>
              <a:fillRect/>
            </a:stretch>
          </p:blipFill>
          <p:spPr bwMode="auto">
            <a:xfrm>
              <a:off x="1856097" y="1153257"/>
              <a:ext cx="5786650" cy="5125828"/>
            </a:xfrm>
            <a:prstGeom prst="rect">
              <a:avLst/>
            </a:prstGeom>
            <a:noFill/>
            <a:ln w="9525">
              <a:noFill/>
              <a:miter lim="800000"/>
              <a:headEnd/>
              <a:tailEnd/>
            </a:ln>
            <a:effectLst/>
          </p:spPr>
        </p:pic>
      </p:grpSp>
    </p:spTree>
    <p:extLst>
      <p:ext uri="{BB962C8B-B14F-4D97-AF65-F5344CB8AC3E}">
        <p14:creationId xmlns:p14="http://schemas.microsoft.com/office/powerpoint/2010/main" val="3287620669"/>
      </p:ext>
    </p:extLst>
  </p:cSld>
  <p:clrMapOvr>
    <a:masterClrMapping/>
  </p:clrMapOvr>
  <p:transition>
    <p:fade/>
  </p:transition>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xit" presetSubtype="0" fill="hold" nodeType="clickEffect">
                                  <p:stCondLst>
                                    <p:cond delay="0"/>
                                  </p:stCondLst>
                                  <p:childTnLst>
                                    <p:set>
                                      <p:cBhvr>
                                        <p:cTn id="6" dur="1" fill="hold">
                                          <p:stCondLst>
                                            <p:cond delay="0"/>
                                          </p:stCondLst>
                                        </p:cTn>
                                        <p:tgtEl>
                                          <p:spTgt spid="28"/>
                                        </p:tgtEl>
                                        <p:attrNameLst>
                                          <p:attrName>style.visibility</p:attrName>
                                        </p:attrNameLst>
                                      </p:cBhvr>
                                      <p:to>
                                        <p:strVal val="hidden"/>
                                      </p:to>
                                    </p:set>
                                  </p:childTnLst>
                                </p:cTn>
                              </p:par>
                            </p:childTnLst>
                          </p:cTn>
                        </p:par>
                      </p:childTnLst>
                    </p:cTn>
                  </p:par>
                  <p:par>
                    <p:cTn id="7" fill="hold">
                      <p:stCondLst>
                        <p:cond delay="indefinite"/>
                      </p:stCondLst>
                      <p:childTnLst>
                        <p:par>
                          <p:cTn id="8" fill="hold">
                            <p:stCondLst>
                              <p:cond delay="0"/>
                            </p:stCondLst>
                            <p:childTnLst>
                              <p:par>
                                <p:cTn id="9" presetID="1" presetClass="entr" presetSubtype="0" fill="hold" grpId="0" nodeType="clickEffect">
                                  <p:stCondLst>
                                    <p:cond delay="0"/>
                                  </p:stCondLst>
                                  <p:childTnLst>
                                    <p:set>
                                      <p:cBhvr>
                                        <p:cTn id="10" dur="1" fill="hold">
                                          <p:stCondLst>
                                            <p:cond delay="0"/>
                                          </p:stCondLst>
                                        </p:cTn>
                                        <p:tgtEl>
                                          <p:spTgt spid="7"/>
                                        </p:tgtEl>
                                        <p:attrNameLst>
                                          <p:attrName>style.visibility</p:attrName>
                                        </p:attrNameLst>
                                      </p:cBhvr>
                                      <p:to>
                                        <p:strVal val="visible"/>
                                      </p:to>
                                    </p:set>
                                  </p:childTnLst>
                                </p:cTn>
                              </p:par>
                            </p:childTnLst>
                          </p:cTn>
                        </p:par>
                      </p:childTnLst>
                    </p:cTn>
                  </p:par>
                  <p:par>
                    <p:cTn id="11" fill="hold">
                      <p:stCondLst>
                        <p:cond delay="indefinite"/>
                      </p:stCondLst>
                      <p:childTnLst>
                        <p:par>
                          <p:cTn id="12" fill="hold">
                            <p:stCondLst>
                              <p:cond delay="0"/>
                            </p:stCondLst>
                            <p:childTnLst>
                              <p:par>
                                <p:cTn id="13" presetID="1" presetClass="exit" presetSubtype="0" fill="hold" grpId="1" nodeType="clickEffect">
                                  <p:stCondLst>
                                    <p:cond delay="0"/>
                                  </p:stCondLst>
                                  <p:childTnLst>
                                    <p:set>
                                      <p:cBhvr>
                                        <p:cTn id="14" dur="1" fill="hold">
                                          <p:stCondLst>
                                            <p:cond delay="0"/>
                                          </p:stCondLst>
                                        </p:cTn>
                                        <p:tgtEl>
                                          <p:spTgt spid="7"/>
                                        </p:tgtEl>
                                        <p:attrNameLst>
                                          <p:attrName>style.visibility</p:attrName>
                                        </p:attrNameLst>
                                      </p:cBhvr>
                                      <p:to>
                                        <p:strVal val="hidden"/>
                                      </p:to>
                                    </p:set>
                                  </p:childTnLst>
                                </p:cTn>
                              </p:par>
                              <p:par>
                                <p:cTn id="15" presetID="1" presetClass="entr" presetSubtype="0" fill="hold" nodeType="withEffect">
                                  <p:stCondLst>
                                    <p:cond delay="0"/>
                                  </p:stCondLst>
                                  <p:childTnLst>
                                    <p:set>
                                      <p:cBhvr>
                                        <p:cTn id="16" dur="1" fill="hold">
                                          <p:stCondLst>
                                            <p:cond delay="0"/>
                                          </p:stCondLst>
                                        </p:cTn>
                                        <p:tgtEl>
                                          <p:spTgt spid="19"/>
                                        </p:tgtEl>
                                        <p:attrNameLst>
                                          <p:attrName>style.visibility</p:attrName>
                                        </p:attrNameLst>
                                      </p:cBhvr>
                                      <p:to>
                                        <p:strVal val="visible"/>
                                      </p:to>
                                    </p:set>
                                  </p:childTnLst>
                                </p:cTn>
                              </p:par>
                            </p:childTnLst>
                          </p:cTn>
                        </p:par>
                      </p:childTnLst>
                    </p:cTn>
                  </p:par>
                  <p:par>
                    <p:cTn id="17" fill="hold">
                      <p:stCondLst>
                        <p:cond delay="indefinite"/>
                      </p:stCondLst>
                      <p:childTnLst>
                        <p:par>
                          <p:cTn id="18" fill="hold">
                            <p:stCondLst>
                              <p:cond delay="0"/>
                            </p:stCondLst>
                            <p:childTnLst>
                              <p:par>
                                <p:cTn id="19" presetID="1" presetClass="exit" presetSubtype="0" fill="hold" nodeType="clickEffect">
                                  <p:stCondLst>
                                    <p:cond delay="0"/>
                                  </p:stCondLst>
                                  <p:childTnLst>
                                    <p:set>
                                      <p:cBhvr>
                                        <p:cTn id="20" dur="1" fill="hold">
                                          <p:stCondLst>
                                            <p:cond delay="0"/>
                                          </p:stCondLst>
                                        </p:cTn>
                                        <p:tgtEl>
                                          <p:spTgt spid="19"/>
                                        </p:tgtEl>
                                        <p:attrNameLst>
                                          <p:attrName>style.visibility</p:attrName>
                                        </p:attrNameLst>
                                      </p:cBhvr>
                                      <p:to>
                                        <p:strVal val="hidden"/>
                                      </p:to>
                                    </p:set>
                                  </p:childTnLst>
                                </p:cTn>
                              </p:par>
                              <p:par>
                                <p:cTn id="21" presetID="1" presetClass="entr" presetSubtype="0" fill="hold" nodeType="withEffect">
                                  <p:stCondLst>
                                    <p:cond delay="0"/>
                                  </p:stCondLst>
                                  <p:childTnLst>
                                    <p:set>
                                      <p:cBhvr>
                                        <p:cTn id="22" dur="1" fill="hold">
                                          <p:stCondLst>
                                            <p:cond delay="0"/>
                                          </p:stCondLst>
                                        </p:cTn>
                                        <p:tgtEl>
                                          <p:spTgt spid="22"/>
                                        </p:tgtEl>
                                        <p:attrNameLst>
                                          <p:attrName>style.visibility</p:attrName>
                                        </p:attrNameLst>
                                      </p:cBhvr>
                                      <p:to>
                                        <p:strVal val="visible"/>
                                      </p:to>
                                    </p:set>
                                  </p:childTnLst>
                                </p:cTn>
                              </p:par>
                            </p:childTnLst>
                          </p:cTn>
                        </p:par>
                      </p:childTnLst>
                    </p:cTn>
                  </p:par>
                  <p:par>
                    <p:cTn id="23" fill="hold">
                      <p:stCondLst>
                        <p:cond delay="indefinite"/>
                      </p:stCondLst>
                      <p:childTnLst>
                        <p:par>
                          <p:cTn id="24" fill="hold">
                            <p:stCondLst>
                              <p:cond delay="0"/>
                            </p:stCondLst>
                            <p:childTnLst>
                              <p:par>
                                <p:cTn id="25" presetID="1" presetClass="exit" presetSubtype="0" fill="hold" nodeType="clickEffect">
                                  <p:stCondLst>
                                    <p:cond delay="0"/>
                                  </p:stCondLst>
                                  <p:childTnLst>
                                    <p:set>
                                      <p:cBhvr>
                                        <p:cTn id="26" dur="1" fill="hold">
                                          <p:stCondLst>
                                            <p:cond delay="0"/>
                                          </p:stCondLst>
                                        </p:cTn>
                                        <p:tgtEl>
                                          <p:spTgt spid="22"/>
                                        </p:tgtEl>
                                        <p:attrNameLst>
                                          <p:attrName>style.visibility</p:attrName>
                                        </p:attrNameLst>
                                      </p:cBhvr>
                                      <p:to>
                                        <p:strVal val="hidden"/>
                                      </p:to>
                                    </p:set>
                                  </p:childTnLst>
                                </p:cTn>
                              </p:par>
                              <p:par>
                                <p:cTn id="27" presetID="1" presetClass="entr" presetSubtype="0" fill="hold" grpId="0" nodeType="withEffect">
                                  <p:stCondLst>
                                    <p:cond delay="0"/>
                                  </p:stCondLst>
                                  <p:childTnLst>
                                    <p:set>
                                      <p:cBhvr>
                                        <p:cTn id="28" dur="1" fill="hold">
                                          <p:stCondLst>
                                            <p:cond delay="0"/>
                                          </p:stCondLst>
                                        </p:cTn>
                                        <p:tgtEl>
                                          <p:spTgt spid="25"/>
                                        </p:tgtEl>
                                        <p:attrNameLst>
                                          <p:attrName>style.visibility</p:attrName>
                                        </p:attrNameLst>
                                      </p:cBhvr>
                                      <p:to>
                                        <p:strVal val="visible"/>
                                      </p:to>
                                    </p:set>
                                  </p:childTnLst>
                                </p:cTn>
                              </p:par>
                            </p:childTnLst>
                          </p:cTn>
                        </p:par>
                      </p:childTnLst>
                    </p:cTn>
                  </p:par>
                  <p:par>
                    <p:cTn id="29" fill="hold">
                      <p:stCondLst>
                        <p:cond delay="indefinite"/>
                      </p:stCondLst>
                      <p:childTnLst>
                        <p:par>
                          <p:cTn id="30" fill="hold">
                            <p:stCondLst>
                              <p:cond delay="0"/>
                            </p:stCondLst>
                            <p:childTnLst>
                              <p:par>
                                <p:cTn id="31" presetID="1" presetClass="exit" presetSubtype="0" fill="hold" grpId="1" nodeType="clickEffect">
                                  <p:stCondLst>
                                    <p:cond delay="0"/>
                                  </p:stCondLst>
                                  <p:childTnLst>
                                    <p:set>
                                      <p:cBhvr>
                                        <p:cTn id="32" dur="1" fill="hold">
                                          <p:stCondLst>
                                            <p:cond delay="0"/>
                                          </p:stCondLst>
                                        </p:cTn>
                                        <p:tgtEl>
                                          <p:spTgt spid="25"/>
                                        </p:tgtEl>
                                        <p:attrNameLst>
                                          <p:attrName>style.visibility</p:attrName>
                                        </p:attrNameLst>
                                      </p:cBhvr>
                                      <p:to>
                                        <p:strVal val="hidden"/>
                                      </p:to>
                                    </p:set>
                                  </p:childTnLst>
                                </p:cTn>
                              </p:par>
                              <p:par>
                                <p:cTn id="33" presetID="1" presetClass="entr" presetSubtype="0" fill="hold" grpId="0" nodeType="withEffect">
                                  <p:stCondLst>
                                    <p:cond delay="0"/>
                                  </p:stCondLst>
                                  <p:childTnLst>
                                    <p:set>
                                      <p:cBhvr>
                                        <p:cTn id="34" dur="1" fill="hold">
                                          <p:stCondLst>
                                            <p:cond delay="0"/>
                                          </p:stCondLst>
                                        </p:cTn>
                                        <p:tgtEl>
                                          <p:spTgt spid="27"/>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7" grpId="0" animBg="1"/>
      <p:bldP spid="7" grpId="1" animBg="1"/>
      <p:bldP spid="25" grpId="0" animBg="1"/>
      <p:bldP spid="25" grpId="1" animBg="1"/>
      <p:bldP spid="27" grpId="0" animBg="1"/>
    </p:bldLst>
  </p:timing>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42" name="Picture 41" descr="mastercard-giftcard2.JPG"/>
          <p:cNvPicPr>
            <a:picLocks noChangeAspect="1"/>
          </p:cNvPicPr>
          <p:nvPr/>
        </p:nvPicPr>
        <p:blipFill>
          <a:blip r:embed="rId3" cstate="print"/>
          <a:stretch>
            <a:fillRect/>
          </a:stretch>
        </p:blipFill>
        <p:spPr>
          <a:xfrm>
            <a:off x="4244454" y="528195"/>
            <a:ext cx="3657600" cy="1981720"/>
          </a:xfrm>
          <a:prstGeom prst="rect">
            <a:avLst/>
          </a:prstGeom>
        </p:spPr>
      </p:pic>
      <p:sp>
        <p:nvSpPr>
          <p:cNvPr id="3" name="Text Placeholder 17"/>
          <p:cNvSpPr>
            <a:spLocks noGrp="1"/>
          </p:cNvSpPr>
          <p:nvPr>
            <p:ph type="body" idx="1"/>
          </p:nvPr>
        </p:nvSpPr>
        <p:spPr>
          <a:xfrm>
            <a:off x="166005" y="1135282"/>
            <a:ext cx="4201280" cy="3015912"/>
          </a:xfrm>
        </p:spPr>
        <p:txBody>
          <a:bodyPr>
            <a:normAutofit fontScale="92500" lnSpcReduction="20000"/>
          </a:bodyPr>
          <a:lstStyle/>
          <a:p>
            <a:r>
              <a:rPr lang="en-US" sz="2200" dirty="0"/>
              <a:t>Anyone can register an Amazon seller account, so can Chuck.</a:t>
            </a:r>
          </a:p>
          <a:p>
            <a:pPr lvl="1"/>
            <a:r>
              <a:rPr lang="en-US" sz="1800" dirty="0"/>
              <a:t>We purchased a $25 MasterCard gift card by cash</a:t>
            </a:r>
          </a:p>
          <a:p>
            <a:pPr lvl="1"/>
            <a:r>
              <a:rPr lang="en-US" sz="1800" dirty="0"/>
              <a:t>We registered it under the name "Mark Smith" with fake address/phone number</a:t>
            </a:r>
          </a:p>
          <a:p>
            <a:pPr lvl="1"/>
            <a:r>
              <a:rPr lang="en-US" sz="1800" dirty="0"/>
              <a:t>Registered for seller accounts in PayPal, Amazon and Google using the card</a:t>
            </a:r>
          </a:p>
        </p:txBody>
      </p:sp>
      <p:sp>
        <p:nvSpPr>
          <p:cNvPr id="22" name="Text Placeholder 17"/>
          <p:cNvSpPr txBox="1">
            <a:spLocks/>
          </p:cNvSpPr>
          <p:nvPr/>
        </p:nvSpPr>
        <p:spPr bwMode="auto">
          <a:xfrm>
            <a:off x="166011" y="4008659"/>
            <a:ext cx="7396845" cy="1473193"/>
          </a:xfrm>
          <a:prstGeom prst="rect">
            <a:avLst/>
          </a:prstGeom>
          <a:noFill/>
          <a:ln w="9525">
            <a:noFill/>
            <a:miter lim="800000"/>
            <a:headEnd/>
            <a:tailEnd/>
          </a:ln>
        </p:spPr>
        <p:txBody>
          <a:bodyPr vert="horz" wrap="square" lIns="91440" tIns="45720" rIns="91440" bIns="45720" numCol="1" anchor="t" anchorCtr="0" compatLnSpc="1">
            <a:prstTxWarp prst="textNoShape">
              <a:avLst/>
            </a:prstTxWarp>
          </a:bodyPr>
          <a:lstStyle/>
          <a:p>
            <a:pPr marL="342900" marR="0" lvl="0" indent="-342900" algn="l" defTabSz="914400" rtl="0" eaLnBrk="0" fontAlgn="base" latinLnBrk="0" hangingPunct="0">
              <a:lnSpc>
                <a:spcPct val="100000"/>
              </a:lnSpc>
              <a:spcBef>
                <a:spcPct val="20000"/>
              </a:spcBef>
              <a:spcAft>
                <a:spcPct val="0"/>
              </a:spcAft>
              <a:buClrTx/>
              <a:buSzTx/>
              <a:buFontTx/>
              <a:buBlip>
                <a:blip r:embed="rId4"/>
              </a:buBlip>
              <a:tabLst/>
              <a:defRPr/>
            </a:pPr>
            <a:r>
              <a:rPr kumimoji="0" lang="en-US" sz="2200" b="0" i="0" u="none" strike="noStrike" kern="1200" cap="none" spc="0" normalizeH="0" baseline="0" noProof="0" dirty="0">
                <a:ln>
                  <a:noFill/>
                </a:ln>
                <a:solidFill>
                  <a:schemeClr val="tx1"/>
                </a:solidFill>
                <a:effectLst/>
                <a:uLnTx/>
                <a:uFillTx/>
                <a:latin typeface="+mn-lt"/>
                <a:ea typeface="+mn-ea"/>
                <a:cs typeface="+mn-cs"/>
              </a:rPr>
              <a:t>Chuck's trick</a:t>
            </a:r>
          </a:p>
          <a:p>
            <a:pPr marL="742950" marR="0" lvl="1" indent="-285750" algn="l" defTabSz="914400" rtl="0" eaLnBrk="0" fontAlgn="base" latinLnBrk="0" hangingPunct="0">
              <a:lnSpc>
                <a:spcPct val="100000"/>
              </a:lnSpc>
              <a:spcBef>
                <a:spcPct val="20000"/>
              </a:spcBef>
              <a:spcAft>
                <a:spcPct val="0"/>
              </a:spcAft>
              <a:buClrTx/>
              <a:buSzTx/>
              <a:buFontTx/>
              <a:buBlip>
                <a:blip r:embed="rId5"/>
              </a:buBlip>
              <a:tabLst/>
              <a:defRPr/>
            </a:pPr>
            <a:r>
              <a:rPr kumimoji="0" lang="en-US" sz="1800" b="0" i="0" u="none" strike="noStrike" kern="1200" cap="none" spc="0" normalizeH="0" baseline="0" noProof="0" dirty="0">
                <a:ln>
                  <a:noFill/>
                </a:ln>
                <a:solidFill>
                  <a:schemeClr val="tx1"/>
                </a:solidFill>
                <a:effectLst/>
                <a:uLnTx/>
                <a:uFillTx/>
                <a:latin typeface="+mn-lt"/>
                <a:ea typeface="+mn-ea"/>
                <a:cs typeface="+mn-cs"/>
              </a:rPr>
              <a:t>Pay to Mark (i.e., Chuck himself), but check out from Jeff</a:t>
            </a:r>
          </a:p>
          <a:p>
            <a:pPr marL="742950" marR="0" lvl="1" indent="-285750" algn="l" defTabSz="914400" rtl="0" eaLnBrk="0" fontAlgn="base" latinLnBrk="0" hangingPunct="0">
              <a:lnSpc>
                <a:spcPct val="100000"/>
              </a:lnSpc>
              <a:spcBef>
                <a:spcPct val="20000"/>
              </a:spcBef>
              <a:spcAft>
                <a:spcPct val="0"/>
              </a:spcAft>
              <a:buClrTx/>
              <a:buSzTx/>
              <a:buFontTx/>
              <a:buBlip>
                <a:blip r:embed="rId5"/>
              </a:buBlip>
              <a:tabLst/>
              <a:defRPr/>
            </a:pPr>
            <a:r>
              <a:rPr lang="en-US" dirty="0">
                <a:latin typeface="+mn-lt"/>
                <a:cs typeface="+mn-cs"/>
              </a:rPr>
              <a:t>Amazon is tricked to tell Jeff a payment between Chuck and Mark</a:t>
            </a:r>
          </a:p>
          <a:p>
            <a:pPr marL="742950" marR="0" lvl="1" indent="-285750" algn="l" defTabSz="914400" rtl="0" eaLnBrk="0" fontAlgn="base" latinLnBrk="0" hangingPunct="0">
              <a:lnSpc>
                <a:spcPct val="100000"/>
              </a:lnSpc>
              <a:spcBef>
                <a:spcPct val="20000"/>
              </a:spcBef>
              <a:spcAft>
                <a:spcPct val="0"/>
              </a:spcAft>
              <a:buClrTx/>
              <a:buSzTx/>
              <a:buFontTx/>
              <a:buBlip>
                <a:blip r:embed="rId5"/>
              </a:buBlip>
              <a:tabLst/>
              <a:defRPr/>
            </a:pPr>
            <a:r>
              <a:rPr kumimoji="0" lang="en-US" sz="1800" b="0" i="0" u="none" strike="noStrike" kern="1200" cap="none" spc="0" normalizeH="0" baseline="0" noProof="0" dirty="0">
                <a:ln>
                  <a:noFill/>
                </a:ln>
                <a:solidFill>
                  <a:schemeClr val="tx1"/>
                </a:solidFill>
                <a:effectLst/>
                <a:uLnTx/>
                <a:uFillTx/>
                <a:latin typeface="+mn-lt"/>
                <a:ea typeface="+mn-ea"/>
                <a:cs typeface="+mn-cs"/>
              </a:rPr>
              <a:t>Jeff</a:t>
            </a:r>
            <a:r>
              <a:rPr kumimoji="0" lang="en-US" sz="1800" b="0" i="0" u="none" strike="noStrike" kern="1200" cap="none" spc="0" normalizeH="0" noProof="0" dirty="0">
                <a:ln>
                  <a:noFill/>
                </a:ln>
                <a:solidFill>
                  <a:schemeClr val="tx1"/>
                </a:solidFill>
                <a:effectLst/>
                <a:uLnTx/>
                <a:uFillTx/>
                <a:latin typeface="+mn-lt"/>
                <a:ea typeface="+mn-ea"/>
                <a:cs typeface="+mn-cs"/>
              </a:rPr>
              <a:t> is confused by Amazon</a:t>
            </a:r>
            <a:endParaRPr kumimoji="0" lang="en-US" sz="1800" b="0" i="0" u="none" strike="noStrike" kern="1200" cap="none" spc="0" normalizeH="0" baseline="0" noProof="0" dirty="0">
              <a:ln>
                <a:noFill/>
              </a:ln>
              <a:solidFill>
                <a:schemeClr val="tx1"/>
              </a:solidFill>
              <a:effectLst/>
              <a:uLnTx/>
              <a:uFillTx/>
              <a:latin typeface="+mn-lt"/>
              <a:ea typeface="+mn-ea"/>
              <a:cs typeface="+mn-cs"/>
            </a:endParaRPr>
          </a:p>
        </p:txBody>
      </p:sp>
      <p:sp>
        <p:nvSpPr>
          <p:cNvPr id="23" name="TextBox 22"/>
          <p:cNvSpPr txBox="1"/>
          <p:nvPr/>
        </p:nvSpPr>
        <p:spPr>
          <a:xfrm>
            <a:off x="4183133" y="3874472"/>
            <a:ext cx="1473480" cy="307777"/>
          </a:xfrm>
          <a:prstGeom prst="rect">
            <a:avLst/>
          </a:prstGeom>
          <a:noFill/>
        </p:spPr>
        <p:txBody>
          <a:bodyPr wrap="none" rtlCol="0">
            <a:spAutoFit/>
          </a:bodyPr>
          <a:lstStyle/>
          <a:p>
            <a:r>
              <a:rPr lang="en-US" sz="1400" dirty="0">
                <a:solidFill>
                  <a:srgbClr val="FF0000"/>
                </a:solidFill>
              </a:rPr>
              <a:t>(and seller Mark)</a:t>
            </a:r>
          </a:p>
        </p:txBody>
      </p:sp>
      <p:sp>
        <p:nvSpPr>
          <p:cNvPr id="24" name="Oval Callout 23"/>
          <p:cNvSpPr/>
          <p:nvPr/>
        </p:nvSpPr>
        <p:spPr>
          <a:xfrm>
            <a:off x="4722129" y="1304689"/>
            <a:ext cx="2538485" cy="955345"/>
          </a:xfrm>
          <a:prstGeom prst="wedgeEllipseCallout">
            <a:avLst>
              <a:gd name="adj1" fmla="val -16950"/>
              <a:gd name="adj2" fmla="val 152579"/>
            </a:avLst>
          </a:prstGeom>
          <a:solidFill>
            <a:srgbClr val="FFFF00"/>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sz="1400" dirty="0">
                <a:solidFill>
                  <a:schemeClr val="tx1"/>
                </a:solidFill>
              </a:rPr>
              <a:t>Jeff, </a:t>
            </a:r>
          </a:p>
          <a:p>
            <a:pPr algn="ctr"/>
            <a:r>
              <a:rPr lang="en-US" sz="1400" dirty="0">
                <a:solidFill>
                  <a:schemeClr val="tx1"/>
                </a:solidFill>
              </a:rPr>
              <a:t>I want to buy this DVD.</a:t>
            </a:r>
          </a:p>
        </p:txBody>
      </p:sp>
      <p:pic>
        <p:nvPicPr>
          <p:cNvPr id="25" name="Picture 62"/>
          <p:cNvPicPr>
            <a:picLocks noChangeAspect="1" noChangeArrowheads="1"/>
          </p:cNvPicPr>
          <p:nvPr/>
        </p:nvPicPr>
        <p:blipFill>
          <a:blip r:embed="rId6" cstate="print"/>
          <a:srcRect/>
          <a:stretch>
            <a:fillRect/>
          </a:stretch>
        </p:blipFill>
        <p:spPr bwMode="auto">
          <a:xfrm>
            <a:off x="4555006" y="3157900"/>
            <a:ext cx="726673" cy="585291"/>
          </a:xfrm>
          <a:prstGeom prst="rect">
            <a:avLst/>
          </a:prstGeom>
          <a:noFill/>
        </p:spPr>
      </p:pic>
      <p:pic>
        <p:nvPicPr>
          <p:cNvPr id="26" name="Picture 63"/>
          <p:cNvPicPr>
            <a:picLocks noChangeAspect="1" noChangeArrowheads="1"/>
          </p:cNvPicPr>
          <p:nvPr/>
        </p:nvPicPr>
        <p:blipFill>
          <a:blip r:embed="rId7" cstate="print"/>
          <a:srcRect/>
          <a:stretch>
            <a:fillRect/>
          </a:stretch>
        </p:blipFill>
        <p:spPr bwMode="auto">
          <a:xfrm>
            <a:off x="8031868" y="2166164"/>
            <a:ext cx="839176" cy="628405"/>
          </a:xfrm>
          <a:prstGeom prst="rect">
            <a:avLst/>
          </a:prstGeom>
          <a:noFill/>
        </p:spPr>
      </p:pic>
      <p:pic>
        <p:nvPicPr>
          <p:cNvPr id="27" name="Picture 64"/>
          <p:cNvPicPr>
            <a:picLocks noChangeAspect="1" noChangeArrowheads="1"/>
          </p:cNvPicPr>
          <p:nvPr/>
        </p:nvPicPr>
        <p:blipFill>
          <a:blip r:embed="rId8" cstate="print"/>
          <a:srcRect/>
          <a:stretch>
            <a:fillRect/>
          </a:stretch>
        </p:blipFill>
        <p:spPr bwMode="auto">
          <a:xfrm>
            <a:off x="8110946" y="3863430"/>
            <a:ext cx="760098" cy="625739"/>
          </a:xfrm>
          <a:prstGeom prst="rect">
            <a:avLst/>
          </a:prstGeom>
          <a:noFill/>
        </p:spPr>
      </p:pic>
      <p:cxnSp>
        <p:nvCxnSpPr>
          <p:cNvPr id="28" name="Straight Connector 27"/>
          <p:cNvCxnSpPr/>
          <p:nvPr/>
        </p:nvCxnSpPr>
        <p:spPr>
          <a:xfrm flipV="1">
            <a:off x="5322615" y="2623976"/>
            <a:ext cx="2715916" cy="693761"/>
          </a:xfrm>
          <a:prstGeom prst="line">
            <a:avLst/>
          </a:prstGeom>
          <a:ln w="25400">
            <a:solidFill>
              <a:schemeClr val="tx1"/>
            </a:solidFill>
          </a:ln>
        </p:spPr>
        <p:style>
          <a:lnRef idx="1">
            <a:schemeClr val="accent1"/>
          </a:lnRef>
          <a:fillRef idx="0">
            <a:schemeClr val="accent1"/>
          </a:fillRef>
          <a:effectRef idx="0">
            <a:schemeClr val="accent1"/>
          </a:effectRef>
          <a:fontRef idx="minor">
            <a:schemeClr val="tx1"/>
          </a:fontRef>
        </p:style>
      </p:cxnSp>
      <p:cxnSp>
        <p:nvCxnSpPr>
          <p:cNvPr id="29" name="Straight Connector 28"/>
          <p:cNvCxnSpPr>
            <a:endCxn id="27" idx="1"/>
          </p:cNvCxnSpPr>
          <p:nvPr/>
        </p:nvCxnSpPr>
        <p:spPr>
          <a:xfrm>
            <a:off x="5295338" y="3590689"/>
            <a:ext cx="2815615" cy="585608"/>
          </a:xfrm>
          <a:prstGeom prst="line">
            <a:avLst/>
          </a:prstGeom>
          <a:ln w="25400">
            <a:solidFill>
              <a:schemeClr val="tx1"/>
            </a:solidFill>
          </a:ln>
        </p:spPr>
        <p:style>
          <a:lnRef idx="1">
            <a:schemeClr val="accent1"/>
          </a:lnRef>
          <a:fillRef idx="0">
            <a:schemeClr val="accent1"/>
          </a:fillRef>
          <a:effectRef idx="0">
            <a:schemeClr val="accent1"/>
          </a:effectRef>
          <a:fontRef idx="minor">
            <a:schemeClr val="tx1"/>
          </a:fontRef>
        </p:style>
      </p:cxnSp>
      <p:sp>
        <p:nvSpPr>
          <p:cNvPr id="30" name="TextBox 29"/>
          <p:cNvSpPr txBox="1"/>
          <p:nvPr/>
        </p:nvSpPr>
        <p:spPr>
          <a:xfrm>
            <a:off x="4175518" y="3680797"/>
            <a:ext cx="1364476" cy="307777"/>
          </a:xfrm>
          <a:prstGeom prst="rect">
            <a:avLst/>
          </a:prstGeom>
          <a:noFill/>
        </p:spPr>
        <p:txBody>
          <a:bodyPr wrap="none" rtlCol="0">
            <a:spAutoFit/>
          </a:bodyPr>
          <a:lstStyle/>
          <a:p>
            <a:r>
              <a:rPr lang="en-US" sz="1400" dirty="0"/>
              <a:t>Shopper Chuck</a:t>
            </a:r>
            <a:endParaRPr lang="en-US" sz="1400" u="sng" dirty="0">
              <a:solidFill>
                <a:srgbClr val="0070C0"/>
              </a:solidFill>
            </a:endParaRPr>
          </a:p>
        </p:txBody>
      </p:sp>
      <p:sp>
        <p:nvSpPr>
          <p:cNvPr id="31" name="TextBox 30"/>
          <p:cNvSpPr txBox="1"/>
          <p:nvPr/>
        </p:nvSpPr>
        <p:spPr>
          <a:xfrm>
            <a:off x="7839993" y="4501562"/>
            <a:ext cx="822661" cy="523220"/>
          </a:xfrm>
          <a:prstGeom prst="rect">
            <a:avLst/>
          </a:prstGeom>
          <a:noFill/>
        </p:spPr>
        <p:txBody>
          <a:bodyPr wrap="none" rtlCol="0">
            <a:spAutoFit/>
          </a:bodyPr>
          <a:lstStyle/>
          <a:p>
            <a:r>
              <a:rPr lang="en-US" sz="1400" dirty="0"/>
              <a:t>Amazon</a:t>
            </a:r>
          </a:p>
          <a:p>
            <a:r>
              <a:rPr lang="en-US" sz="1400" dirty="0"/>
              <a:t>(</a:t>
            </a:r>
            <a:r>
              <a:rPr lang="en-US" sz="1400" dirty="0" err="1"/>
              <a:t>CaaS</a:t>
            </a:r>
            <a:r>
              <a:rPr lang="en-US" sz="1400" dirty="0"/>
              <a:t>)</a:t>
            </a:r>
          </a:p>
        </p:txBody>
      </p:sp>
      <p:sp>
        <p:nvSpPr>
          <p:cNvPr id="32" name="TextBox 31"/>
          <p:cNvSpPr txBox="1"/>
          <p:nvPr/>
        </p:nvSpPr>
        <p:spPr>
          <a:xfrm>
            <a:off x="8318656" y="1899006"/>
            <a:ext cx="444352" cy="307777"/>
          </a:xfrm>
          <a:prstGeom prst="rect">
            <a:avLst/>
          </a:prstGeom>
          <a:noFill/>
        </p:spPr>
        <p:txBody>
          <a:bodyPr wrap="none" rtlCol="0">
            <a:spAutoFit/>
          </a:bodyPr>
          <a:lstStyle/>
          <a:p>
            <a:r>
              <a:rPr lang="en-US" sz="1400" dirty="0"/>
              <a:t>Jeff</a:t>
            </a:r>
            <a:endParaRPr lang="en-US" sz="1400" u="sng" dirty="0">
              <a:solidFill>
                <a:srgbClr val="0070C0"/>
              </a:solidFill>
            </a:endParaRPr>
          </a:p>
        </p:txBody>
      </p:sp>
      <p:grpSp>
        <p:nvGrpSpPr>
          <p:cNvPr id="5" name="Group 32"/>
          <p:cNvGrpSpPr/>
          <p:nvPr/>
        </p:nvGrpSpPr>
        <p:grpSpPr>
          <a:xfrm>
            <a:off x="5213445" y="474451"/>
            <a:ext cx="3493826" cy="1741986"/>
            <a:chOff x="5336275" y="1064525"/>
            <a:chExt cx="3493826" cy="2090383"/>
          </a:xfrm>
        </p:grpSpPr>
        <p:sp>
          <p:nvSpPr>
            <p:cNvPr id="34" name="Oval Callout 33"/>
            <p:cNvSpPr/>
            <p:nvPr/>
          </p:nvSpPr>
          <p:spPr>
            <a:xfrm>
              <a:off x="5336275" y="1064525"/>
              <a:ext cx="3493826" cy="2090383"/>
            </a:xfrm>
            <a:prstGeom prst="wedgeEllipseCallout">
              <a:avLst>
                <a:gd name="adj1" fmla="val 14719"/>
                <a:gd name="adj2" fmla="val 81502"/>
              </a:avLst>
            </a:prstGeom>
            <a:solidFill>
              <a:schemeClr val="tx2">
                <a:lumMod val="40000"/>
                <a:lumOff val="60000"/>
              </a:schemeClr>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sz="1400" dirty="0">
                  <a:solidFill>
                    <a:schemeClr val="tx1"/>
                  </a:solidFill>
                </a:rPr>
                <a:t>Chuck, pay in Amazon with this signed letter: </a:t>
              </a:r>
            </a:p>
            <a:p>
              <a:pPr algn="ctr"/>
              <a:endParaRPr lang="en-US" sz="1400" dirty="0">
                <a:solidFill>
                  <a:schemeClr val="tx1"/>
                </a:solidFill>
              </a:endParaRPr>
            </a:p>
            <a:p>
              <a:pPr algn="ctr"/>
              <a:endParaRPr lang="en-US" sz="1400" dirty="0">
                <a:solidFill>
                  <a:schemeClr val="tx1"/>
                </a:solidFill>
              </a:endParaRPr>
            </a:p>
            <a:p>
              <a:pPr algn="ctr"/>
              <a:endParaRPr lang="en-US" sz="1400" dirty="0">
                <a:solidFill>
                  <a:schemeClr val="tx1"/>
                </a:solidFill>
              </a:endParaRPr>
            </a:p>
            <a:p>
              <a:pPr algn="ctr"/>
              <a:endParaRPr lang="en-US" sz="1400" dirty="0">
                <a:solidFill>
                  <a:schemeClr val="tx1"/>
                </a:solidFill>
              </a:endParaRPr>
            </a:p>
            <a:p>
              <a:pPr algn="ctr"/>
              <a:endParaRPr lang="en-US" sz="1400" dirty="0">
                <a:solidFill>
                  <a:schemeClr val="tx1"/>
                </a:solidFill>
              </a:endParaRPr>
            </a:p>
          </p:txBody>
        </p:sp>
        <p:sp>
          <p:nvSpPr>
            <p:cNvPr id="35" name="Folded Corner 34"/>
            <p:cNvSpPr/>
            <p:nvPr/>
          </p:nvSpPr>
          <p:spPr>
            <a:xfrm>
              <a:off x="5752823" y="1692305"/>
              <a:ext cx="2695094" cy="1348240"/>
            </a:xfrm>
            <a:prstGeom prst="foldedCorner">
              <a:avLst/>
            </a:prstGeom>
            <a:solidFill>
              <a:schemeClr val="bg1"/>
            </a:solidFill>
          </p:spPr>
          <p:style>
            <a:lnRef idx="2">
              <a:schemeClr val="accent1">
                <a:shade val="50000"/>
              </a:schemeClr>
            </a:lnRef>
            <a:fillRef idx="1">
              <a:schemeClr val="accent1"/>
            </a:fillRef>
            <a:effectRef idx="0">
              <a:schemeClr val="accent1"/>
            </a:effectRef>
            <a:fontRef idx="minor">
              <a:schemeClr val="lt1"/>
            </a:fontRef>
          </p:style>
          <p:txBody>
            <a:bodyPr tIns="182880" rtlCol="0" anchor="ctr"/>
            <a:lstStyle/>
            <a:p>
              <a:pPr algn="ctr"/>
              <a:r>
                <a:rPr lang="en-US" sz="1200" dirty="0">
                  <a:solidFill>
                    <a:srgbClr val="FF0000"/>
                  </a:solidFill>
                </a:rPr>
                <a:t>Dear Amazon, </a:t>
              </a:r>
            </a:p>
            <a:p>
              <a:pPr algn="ctr"/>
              <a:r>
                <a:rPr lang="en-US" sz="1200" dirty="0">
                  <a:solidFill>
                    <a:srgbClr val="FF0000"/>
                  </a:solidFill>
                </a:rPr>
                <a:t>order#123 is $10, when it is paid, text me at 425-111-2222.</a:t>
              </a:r>
              <a:r>
                <a:rPr lang="en-US" sz="1200" dirty="0">
                  <a:solidFill>
                    <a:schemeClr val="tx1"/>
                  </a:solidFill>
                </a:rPr>
                <a:t> </a:t>
              </a:r>
            </a:p>
            <a:p>
              <a:pPr algn="ctr"/>
              <a:r>
                <a:rPr lang="en-US" sz="1200" dirty="0">
                  <a:solidFill>
                    <a:schemeClr val="tx1"/>
                  </a:solidFill>
                </a:rPr>
                <a:t> </a:t>
              </a:r>
              <a:r>
                <a:rPr lang="en-US" sz="1200" dirty="0">
                  <a:solidFill>
                    <a:srgbClr val="FF0000"/>
                  </a:solidFill>
                </a:rPr>
                <a:t>[Jeff's signature]</a:t>
              </a:r>
              <a:endParaRPr lang="en-US" sz="1400" dirty="0">
                <a:solidFill>
                  <a:schemeClr val="tx1"/>
                </a:solidFill>
              </a:endParaRPr>
            </a:p>
          </p:txBody>
        </p:sp>
      </p:grpSp>
      <p:grpSp>
        <p:nvGrpSpPr>
          <p:cNvPr id="6" name="Group 35"/>
          <p:cNvGrpSpPr/>
          <p:nvPr/>
        </p:nvGrpSpPr>
        <p:grpSpPr>
          <a:xfrm>
            <a:off x="5055131" y="810909"/>
            <a:ext cx="3439236" cy="1821599"/>
            <a:chOff x="2784144" y="2715905"/>
            <a:chExt cx="3439236" cy="2185919"/>
          </a:xfrm>
        </p:grpSpPr>
        <p:sp>
          <p:nvSpPr>
            <p:cNvPr id="37" name="Oval Callout 36"/>
            <p:cNvSpPr/>
            <p:nvPr/>
          </p:nvSpPr>
          <p:spPr>
            <a:xfrm>
              <a:off x="2784144" y="2715905"/>
              <a:ext cx="3439236" cy="2185919"/>
            </a:xfrm>
            <a:prstGeom prst="wedgeEllipseCallout">
              <a:avLst>
                <a:gd name="adj1" fmla="val -20189"/>
                <a:gd name="adj2" fmla="val 113757"/>
              </a:avLst>
            </a:prstGeom>
            <a:solidFill>
              <a:srgbClr val="FFFF00"/>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sz="1400" dirty="0">
                  <a:solidFill>
                    <a:schemeClr val="tx1"/>
                  </a:solidFill>
                </a:rPr>
                <a:t>Amazon, I want to pay with this letter</a:t>
              </a:r>
            </a:p>
            <a:p>
              <a:pPr algn="ctr"/>
              <a:endParaRPr lang="en-US" sz="1400" dirty="0">
                <a:solidFill>
                  <a:schemeClr val="tx1"/>
                </a:solidFill>
              </a:endParaRPr>
            </a:p>
            <a:p>
              <a:pPr algn="ctr"/>
              <a:endParaRPr lang="en-US" sz="1400" dirty="0">
                <a:solidFill>
                  <a:schemeClr val="tx1"/>
                </a:solidFill>
              </a:endParaRPr>
            </a:p>
            <a:p>
              <a:pPr algn="ctr"/>
              <a:endParaRPr lang="en-US" sz="1400" dirty="0">
                <a:solidFill>
                  <a:schemeClr val="tx1"/>
                </a:solidFill>
              </a:endParaRPr>
            </a:p>
            <a:p>
              <a:pPr algn="ctr"/>
              <a:endParaRPr lang="en-US" sz="1400" dirty="0">
                <a:solidFill>
                  <a:schemeClr val="tx1"/>
                </a:solidFill>
              </a:endParaRPr>
            </a:p>
            <a:p>
              <a:pPr algn="ctr"/>
              <a:endParaRPr lang="en-US" sz="1400" dirty="0">
                <a:solidFill>
                  <a:schemeClr val="tx1"/>
                </a:solidFill>
              </a:endParaRPr>
            </a:p>
          </p:txBody>
        </p:sp>
        <p:sp>
          <p:nvSpPr>
            <p:cNvPr id="38" name="Folded Corner 37"/>
            <p:cNvSpPr/>
            <p:nvPr/>
          </p:nvSpPr>
          <p:spPr>
            <a:xfrm>
              <a:off x="3237117" y="3411941"/>
              <a:ext cx="2569226" cy="1255593"/>
            </a:xfrm>
            <a:prstGeom prst="foldedCorner">
              <a:avLst/>
            </a:prstGeom>
            <a:solidFill>
              <a:schemeClr val="bg1"/>
            </a:solidFill>
          </p:spPr>
          <p:style>
            <a:lnRef idx="2">
              <a:schemeClr val="accent1">
                <a:shade val="50000"/>
              </a:schemeClr>
            </a:lnRef>
            <a:fillRef idx="1">
              <a:schemeClr val="accent1"/>
            </a:fillRef>
            <a:effectRef idx="0">
              <a:schemeClr val="accent1"/>
            </a:effectRef>
            <a:fontRef idx="minor">
              <a:schemeClr val="lt1"/>
            </a:fontRef>
          </p:style>
          <p:txBody>
            <a:bodyPr tIns="91440" rtlCol="0" anchor="ctr"/>
            <a:lstStyle/>
            <a:p>
              <a:pPr algn="ctr"/>
              <a:r>
                <a:rPr lang="en-US" sz="1200" dirty="0">
                  <a:solidFill>
                    <a:srgbClr val="FF0000"/>
                  </a:solidFill>
                </a:rPr>
                <a:t>Dear Amazon, </a:t>
              </a:r>
            </a:p>
            <a:p>
              <a:pPr algn="ctr"/>
              <a:r>
                <a:rPr lang="en-US" sz="1200" dirty="0">
                  <a:solidFill>
                    <a:srgbClr val="FF0000"/>
                  </a:solidFill>
                </a:rPr>
                <a:t>order#123 is $10, when it is paid, text me at 425-111-2222.</a:t>
              </a:r>
              <a:r>
                <a:rPr lang="en-US" sz="1200" dirty="0">
                  <a:solidFill>
                    <a:schemeClr val="tx1"/>
                  </a:solidFill>
                </a:rPr>
                <a:t> </a:t>
              </a:r>
              <a:r>
                <a:rPr lang="en-US" sz="1200" strike="sngStrike" dirty="0">
                  <a:solidFill>
                    <a:schemeClr val="tx1"/>
                  </a:solidFill>
                </a:rPr>
                <a:t> </a:t>
              </a:r>
              <a:r>
                <a:rPr lang="en-US" sz="1200" strike="sngStrike" dirty="0">
                  <a:solidFill>
                    <a:srgbClr val="FF0000"/>
                  </a:solidFill>
                </a:rPr>
                <a:t>[Jeff's signature] </a:t>
              </a:r>
              <a:r>
                <a:rPr lang="en-US" sz="1200" dirty="0">
                  <a:solidFill>
                    <a:srgbClr val="FF0000"/>
                  </a:solidFill>
                </a:rPr>
                <a:t>[Mark's signature]</a:t>
              </a:r>
              <a:endParaRPr lang="en-US" sz="1400" dirty="0">
                <a:solidFill>
                  <a:schemeClr val="tx1"/>
                </a:solidFill>
              </a:endParaRPr>
            </a:p>
          </p:txBody>
        </p:sp>
      </p:grpSp>
      <p:sp>
        <p:nvSpPr>
          <p:cNvPr id="39" name="Oval Callout 38"/>
          <p:cNvSpPr/>
          <p:nvPr/>
        </p:nvSpPr>
        <p:spPr>
          <a:xfrm>
            <a:off x="4722123" y="2521618"/>
            <a:ext cx="3531404" cy="1057701"/>
          </a:xfrm>
          <a:prstGeom prst="wedgeEllipseCallout">
            <a:avLst>
              <a:gd name="adj1" fmla="val 57026"/>
              <a:gd name="adj2" fmla="val 65221"/>
            </a:avLst>
          </a:prstGeom>
          <a:solidFill>
            <a:schemeClr val="tx2">
              <a:lumMod val="40000"/>
              <a:lumOff val="60000"/>
            </a:schemeClr>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sz="1200" dirty="0">
                <a:solidFill>
                  <a:srgbClr val="C00000"/>
                </a:solidFill>
              </a:rPr>
              <a:t>Hi, </a:t>
            </a:r>
          </a:p>
          <a:p>
            <a:pPr algn="ctr"/>
            <a:r>
              <a:rPr lang="en-US" sz="1200" dirty="0">
                <a:solidFill>
                  <a:srgbClr val="C00000"/>
                </a:solidFill>
              </a:rPr>
              <a:t>$10 has been paid for order#123. </a:t>
            </a:r>
          </a:p>
          <a:p>
            <a:pPr algn="ctr"/>
            <a:r>
              <a:rPr lang="en-US" sz="1200" dirty="0">
                <a:solidFill>
                  <a:srgbClr val="C00000"/>
                </a:solidFill>
              </a:rPr>
              <a:t> [Amazon's signature]</a:t>
            </a:r>
          </a:p>
        </p:txBody>
      </p:sp>
      <p:cxnSp>
        <p:nvCxnSpPr>
          <p:cNvPr id="40" name="Straight Connector 39"/>
          <p:cNvCxnSpPr>
            <a:stCxn id="27" idx="0"/>
            <a:endCxn id="26" idx="2"/>
          </p:cNvCxnSpPr>
          <p:nvPr/>
        </p:nvCxnSpPr>
        <p:spPr>
          <a:xfrm rot="16200000" flipV="1">
            <a:off x="7936798" y="3309232"/>
            <a:ext cx="1068858" cy="39539"/>
          </a:xfrm>
          <a:prstGeom prst="line">
            <a:avLst/>
          </a:prstGeom>
          <a:ln w="25400">
            <a:solidFill>
              <a:schemeClr val="tx1"/>
            </a:solidFill>
          </a:ln>
        </p:spPr>
        <p:style>
          <a:lnRef idx="1">
            <a:schemeClr val="accent1"/>
          </a:lnRef>
          <a:fillRef idx="0">
            <a:schemeClr val="accent1"/>
          </a:fillRef>
          <a:effectRef idx="0">
            <a:schemeClr val="accent1"/>
          </a:effectRef>
          <a:fontRef idx="minor">
            <a:schemeClr val="tx1"/>
          </a:fontRef>
        </p:style>
      </p:cxnSp>
      <p:sp>
        <p:nvSpPr>
          <p:cNvPr id="41" name="Oval Callout 40"/>
          <p:cNvSpPr/>
          <p:nvPr/>
        </p:nvSpPr>
        <p:spPr>
          <a:xfrm>
            <a:off x="4942764" y="1077229"/>
            <a:ext cx="3493826" cy="731673"/>
          </a:xfrm>
          <a:prstGeom prst="wedgeEllipseCallout">
            <a:avLst>
              <a:gd name="adj1" fmla="val 49094"/>
              <a:gd name="adj2" fmla="val 143678"/>
            </a:avLst>
          </a:prstGeom>
          <a:solidFill>
            <a:schemeClr val="tx2">
              <a:lumMod val="40000"/>
              <a:lumOff val="60000"/>
            </a:schemeClr>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sz="1400" dirty="0">
                <a:solidFill>
                  <a:schemeClr val="tx1"/>
                </a:solidFill>
              </a:rPr>
              <a:t>Great, I will ship order#123!</a:t>
            </a:r>
          </a:p>
        </p:txBody>
      </p:sp>
      <p:sp>
        <p:nvSpPr>
          <p:cNvPr id="4" name="Slide Number Placeholder 3"/>
          <p:cNvSpPr>
            <a:spLocks noGrp="1"/>
          </p:cNvSpPr>
          <p:nvPr>
            <p:ph type="sldNum" sz="quarter" idx="12"/>
          </p:nvPr>
        </p:nvSpPr>
        <p:spPr/>
        <p:txBody>
          <a:bodyPr/>
          <a:lstStyle/>
          <a:p>
            <a:pPr>
              <a:defRPr/>
            </a:pPr>
            <a:fld id="{91D03702-EECF-4A87-B73C-C4347FB406FD}" type="slidenum">
              <a:rPr lang="en-US" smtClean="0"/>
              <a:pPr>
                <a:defRPr/>
              </a:pPr>
              <a:t>20</a:t>
            </a:fld>
            <a:endParaRPr lang="en-US"/>
          </a:p>
        </p:txBody>
      </p:sp>
      <p:sp>
        <p:nvSpPr>
          <p:cNvPr id="33" name="TextBox 32"/>
          <p:cNvSpPr txBox="1"/>
          <p:nvPr/>
        </p:nvSpPr>
        <p:spPr>
          <a:xfrm>
            <a:off x="154995" y="442049"/>
            <a:ext cx="2562520" cy="584776"/>
          </a:xfrm>
          <a:prstGeom prst="rect">
            <a:avLst/>
          </a:prstGeom>
          <a:noFill/>
        </p:spPr>
        <p:txBody>
          <a:bodyPr wrap="none" rtlCol="0">
            <a:spAutoFit/>
          </a:bodyPr>
          <a:lstStyle/>
          <a:p>
            <a:r>
              <a:rPr lang="en-US" sz="3200" dirty="0">
                <a:solidFill>
                  <a:srgbClr val="002060"/>
                </a:solidFill>
              </a:rPr>
              <a:t>Flaw &amp; exploit</a:t>
            </a:r>
          </a:p>
        </p:txBody>
      </p:sp>
    </p:spTree>
    <p:extLst>
      <p:ext uri="{BB962C8B-B14F-4D97-AF65-F5344CB8AC3E}">
        <p14:creationId xmlns:p14="http://schemas.microsoft.com/office/powerpoint/2010/main" val="571642555"/>
      </p:ext>
    </p:extLst>
  </p:cSld>
  <p:clrMapOvr>
    <a:masterClrMapping/>
  </p:clrMapOvr>
  <p:transition>
    <p:fade/>
  </p:transition>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49" presetClass="entr" presetSubtype="0" decel="100000" fill="hold" nodeType="clickEffect">
                                  <p:stCondLst>
                                    <p:cond delay="0"/>
                                  </p:stCondLst>
                                  <p:childTnLst>
                                    <p:set>
                                      <p:cBhvr>
                                        <p:cTn id="6" dur="1" fill="hold">
                                          <p:stCondLst>
                                            <p:cond delay="0"/>
                                          </p:stCondLst>
                                        </p:cTn>
                                        <p:tgtEl>
                                          <p:spTgt spid="42"/>
                                        </p:tgtEl>
                                        <p:attrNameLst>
                                          <p:attrName>style.visibility</p:attrName>
                                        </p:attrNameLst>
                                      </p:cBhvr>
                                      <p:to>
                                        <p:strVal val="visible"/>
                                      </p:to>
                                    </p:set>
                                    <p:anim calcmode="lin" valueType="num">
                                      <p:cBhvr>
                                        <p:cTn id="7" dur="1000" fill="hold"/>
                                        <p:tgtEl>
                                          <p:spTgt spid="42"/>
                                        </p:tgtEl>
                                        <p:attrNameLst>
                                          <p:attrName>ppt_w</p:attrName>
                                        </p:attrNameLst>
                                      </p:cBhvr>
                                      <p:tavLst>
                                        <p:tav tm="0">
                                          <p:val>
                                            <p:fltVal val="0"/>
                                          </p:val>
                                        </p:tav>
                                        <p:tav tm="100000">
                                          <p:val>
                                            <p:strVal val="#ppt_w"/>
                                          </p:val>
                                        </p:tav>
                                      </p:tavLst>
                                    </p:anim>
                                    <p:anim calcmode="lin" valueType="num">
                                      <p:cBhvr>
                                        <p:cTn id="8" dur="1000" fill="hold"/>
                                        <p:tgtEl>
                                          <p:spTgt spid="42"/>
                                        </p:tgtEl>
                                        <p:attrNameLst>
                                          <p:attrName>ppt_h</p:attrName>
                                        </p:attrNameLst>
                                      </p:cBhvr>
                                      <p:tavLst>
                                        <p:tav tm="0">
                                          <p:val>
                                            <p:fltVal val="0"/>
                                          </p:val>
                                        </p:tav>
                                        <p:tav tm="100000">
                                          <p:val>
                                            <p:strVal val="#ppt_h"/>
                                          </p:val>
                                        </p:tav>
                                      </p:tavLst>
                                    </p:anim>
                                    <p:anim calcmode="lin" valueType="num">
                                      <p:cBhvr>
                                        <p:cTn id="9" dur="1000" fill="hold"/>
                                        <p:tgtEl>
                                          <p:spTgt spid="42"/>
                                        </p:tgtEl>
                                        <p:attrNameLst>
                                          <p:attrName>style.rotation</p:attrName>
                                        </p:attrNameLst>
                                      </p:cBhvr>
                                      <p:tavLst>
                                        <p:tav tm="0">
                                          <p:val>
                                            <p:fltVal val="360"/>
                                          </p:val>
                                        </p:tav>
                                        <p:tav tm="100000">
                                          <p:val>
                                            <p:fltVal val="0"/>
                                          </p:val>
                                        </p:tav>
                                      </p:tavLst>
                                    </p:anim>
                                    <p:animEffect transition="in" filter="fade">
                                      <p:cBhvr>
                                        <p:cTn id="10" dur="1000"/>
                                        <p:tgtEl>
                                          <p:spTgt spid="42"/>
                                        </p:tgtEl>
                                      </p:cBhvr>
                                    </p:animEffect>
                                  </p:childTnLst>
                                </p:cTn>
                              </p:par>
                            </p:childTnLst>
                          </p:cTn>
                        </p:par>
                      </p:childTnLst>
                    </p:cTn>
                  </p:par>
                  <p:par>
                    <p:cTn id="11" fill="hold">
                      <p:stCondLst>
                        <p:cond delay="indefinite"/>
                      </p:stCondLst>
                      <p:childTnLst>
                        <p:par>
                          <p:cTn id="12" fill="hold">
                            <p:stCondLst>
                              <p:cond delay="0"/>
                            </p:stCondLst>
                            <p:childTnLst>
                              <p:par>
                                <p:cTn id="13" presetID="3" presetClass="exit" presetSubtype="10" fill="hold" nodeType="clickEffect">
                                  <p:stCondLst>
                                    <p:cond delay="0"/>
                                  </p:stCondLst>
                                  <p:childTnLst>
                                    <p:animEffect transition="out" filter="blinds(horizontal)">
                                      <p:cBhvr>
                                        <p:cTn id="14" dur="500"/>
                                        <p:tgtEl>
                                          <p:spTgt spid="42"/>
                                        </p:tgtEl>
                                      </p:cBhvr>
                                    </p:animEffect>
                                    <p:set>
                                      <p:cBhvr>
                                        <p:cTn id="15" dur="1" fill="hold">
                                          <p:stCondLst>
                                            <p:cond delay="499"/>
                                          </p:stCondLst>
                                        </p:cTn>
                                        <p:tgtEl>
                                          <p:spTgt spid="42"/>
                                        </p:tgtEl>
                                        <p:attrNameLst>
                                          <p:attrName>style.visibility</p:attrName>
                                        </p:attrNameLst>
                                      </p:cBhvr>
                                      <p:to>
                                        <p:strVal val="hidden"/>
                                      </p:to>
                                    </p:set>
                                  </p:childTnLst>
                                </p:cTn>
                              </p:par>
                              <p:par>
                                <p:cTn id="16" presetID="1" presetClass="entr" presetSubtype="0" fill="hold" nodeType="withEffect">
                                  <p:stCondLst>
                                    <p:cond delay="0"/>
                                  </p:stCondLst>
                                  <p:childTnLst>
                                    <p:set>
                                      <p:cBhvr>
                                        <p:cTn id="17" dur="1" fill="hold">
                                          <p:stCondLst>
                                            <p:cond delay="0"/>
                                          </p:stCondLst>
                                        </p:cTn>
                                        <p:tgtEl>
                                          <p:spTgt spid="23"/>
                                        </p:tgtEl>
                                        <p:attrNameLst>
                                          <p:attrName>style.visibility</p:attrName>
                                        </p:attrNameLst>
                                      </p:cBhvr>
                                      <p:to>
                                        <p:strVal val="visible"/>
                                      </p:to>
                                    </p:set>
                                  </p:childTnLst>
                                </p:cTn>
                              </p:par>
                            </p:childTnLst>
                          </p:cTn>
                        </p:par>
                      </p:childTnLst>
                    </p:cTn>
                  </p:par>
                  <p:par>
                    <p:cTn id="18" fill="hold">
                      <p:stCondLst>
                        <p:cond delay="indefinite"/>
                      </p:stCondLst>
                      <p:childTnLst>
                        <p:par>
                          <p:cTn id="19" fill="hold">
                            <p:stCondLst>
                              <p:cond delay="0"/>
                            </p:stCondLst>
                            <p:childTnLst>
                              <p:par>
                                <p:cTn id="20" presetID="1" presetClass="entr" presetSubtype="0" fill="hold" grpId="0" nodeType="clickEffect">
                                  <p:stCondLst>
                                    <p:cond delay="0"/>
                                  </p:stCondLst>
                                  <p:childTnLst>
                                    <p:set>
                                      <p:cBhvr>
                                        <p:cTn id="21" dur="1" fill="hold">
                                          <p:stCondLst>
                                            <p:cond delay="0"/>
                                          </p:stCondLst>
                                        </p:cTn>
                                        <p:tgtEl>
                                          <p:spTgt spid="24"/>
                                        </p:tgtEl>
                                        <p:attrNameLst>
                                          <p:attrName>style.visibility</p:attrName>
                                        </p:attrNameLst>
                                      </p:cBhvr>
                                      <p:to>
                                        <p:strVal val="visible"/>
                                      </p:to>
                                    </p:set>
                                  </p:childTnLst>
                                </p:cTn>
                              </p:par>
                            </p:childTnLst>
                          </p:cTn>
                        </p:par>
                      </p:childTnLst>
                    </p:cTn>
                  </p:par>
                  <p:par>
                    <p:cTn id="22" fill="hold">
                      <p:stCondLst>
                        <p:cond delay="indefinite"/>
                      </p:stCondLst>
                      <p:childTnLst>
                        <p:par>
                          <p:cTn id="23" fill="hold">
                            <p:stCondLst>
                              <p:cond delay="0"/>
                            </p:stCondLst>
                            <p:childTnLst>
                              <p:par>
                                <p:cTn id="24" presetID="1" presetClass="exit" presetSubtype="0" fill="hold" grpId="1" nodeType="clickEffect">
                                  <p:stCondLst>
                                    <p:cond delay="0"/>
                                  </p:stCondLst>
                                  <p:childTnLst>
                                    <p:set>
                                      <p:cBhvr>
                                        <p:cTn id="25" dur="1" fill="hold">
                                          <p:stCondLst>
                                            <p:cond delay="0"/>
                                          </p:stCondLst>
                                        </p:cTn>
                                        <p:tgtEl>
                                          <p:spTgt spid="24"/>
                                        </p:tgtEl>
                                        <p:attrNameLst>
                                          <p:attrName>style.visibility</p:attrName>
                                        </p:attrNameLst>
                                      </p:cBhvr>
                                      <p:to>
                                        <p:strVal val="hidden"/>
                                      </p:to>
                                    </p:set>
                                  </p:childTnLst>
                                </p:cTn>
                              </p:par>
                              <p:par>
                                <p:cTn id="26" presetID="1" presetClass="entr" presetSubtype="0" fill="hold" nodeType="withEffect">
                                  <p:stCondLst>
                                    <p:cond delay="0"/>
                                  </p:stCondLst>
                                  <p:childTnLst>
                                    <p:set>
                                      <p:cBhvr>
                                        <p:cTn id="27" dur="1" fill="hold">
                                          <p:stCondLst>
                                            <p:cond delay="0"/>
                                          </p:stCondLst>
                                        </p:cTn>
                                        <p:tgtEl>
                                          <p:spTgt spid="5"/>
                                        </p:tgtEl>
                                        <p:attrNameLst>
                                          <p:attrName>style.visibility</p:attrName>
                                        </p:attrNameLst>
                                      </p:cBhvr>
                                      <p:to>
                                        <p:strVal val="visible"/>
                                      </p:to>
                                    </p:set>
                                  </p:childTnLst>
                                </p:cTn>
                              </p:par>
                            </p:childTnLst>
                          </p:cTn>
                        </p:par>
                      </p:childTnLst>
                    </p:cTn>
                  </p:par>
                  <p:par>
                    <p:cTn id="28" fill="hold">
                      <p:stCondLst>
                        <p:cond delay="indefinite"/>
                      </p:stCondLst>
                      <p:childTnLst>
                        <p:par>
                          <p:cTn id="29" fill="hold">
                            <p:stCondLst>
                              <p:cond delay="0"/>
                            </p:stCondLst>
                            <p:childTnLst>
                              <p:par>
                                <p:cTn id="30" presetID="1" presetClass="exit" presetSubtype="0" fill="hold" nodeType="clickEffect">
                                  <p:stCondLst>
                                    <p:cond delay="0"/>
                                  </p:stCondLst>
                                  <p:childTnLst>
                                    <p:set>
                                      <p:cBhvr>
                                        <p:cTn id="31" dur="1" fill="hold">
                                          <p:stCondLst>
                                            <p:cond delay="0"/>
                                          </p:stCondLst>
                                        </p:cTn>
                                        <p:tgtEl>
                                          <p:spTgt spid="5"/>
                                        </p:tgtEl>
                                        <p:attrNameLst>
                                          <p:attrName>style.visibility</p:attrName>
                                        </p:attrNameLst>
                                      </p:cBhvr>
                                      <p:to>
                                        <p:strVal val="hidden"/>
                                      </p:to>
                                    </p:set>
                                  </p:childTnLst>
                                </p:cTn>
                              </p:par>
                              <p:par>
                                <p:cTn id="32" presetID="1" presetClass="entr" presetSubtype="0" fill="hold" nodeType="withEffect">
                                  <p:stCondLst>
                                    <p:cond delay="0"/>
                                  </p:stCondLst>
                                  <p:childTnLst>
                                    <p:set>
                                      <p:cBhvr>
                                        <p:cTn id="33" dur="1" fill="hold">
                                          <p:stCondLst>
                                            <p:cond delay="0"/>
                                          </p:stCondLst>
                                        </p:cTn>
                                        <p:tgtEl>
                                          <p:spTgt spid="6"/>
                                        </p:tgtEl>
                                        <p:attrNameLst>
                                          <p:attrName>style.visibility</p:attrName>
                                        </p:attrNameLst>
                                      </p:cBhvr>
                                      <p:to>
                                        <p:strVal val="visible"/>
                                      </p:to>
                                    </p:set>
                                  </p:childTnLst>
                                </p:cTn>
                              </p:par>
                            </p:childTnLst>
                          </p:cTn>
                        </p:par>
                      </p:childTnLst>
                    </p:cTn>
                  </p:par>
                  <p:par>
                    <p:cTn id="34" fill="hold">
                      <p:stCondLst>
                        <p:cond delay="indefinite"/>
                      </p:stCondLst>
                      <p:childTnLst>
                        <p:par>
                          <p:cTn id="35" fill="hold">
                            <p:stCondLst>
                              <p:cond delay="0"/>
                            </p:stCondLst>
                            <p:childTnLst>
                              <p:par>
                                <p:cTn id="36" presetID="1" presetClass="exit" presetSubtype="0" fill="hold" nodeType="clickEffect">
                                  <p:stCondLst>
                                    <p:cond delay="0"/>
                                  </p:stCondLst>
                                  <p:childTnLst>
                                    <p:set>
                                      <p:cBhvr>
                                        <p:cTn id="37" dur="1" fill="hold">
                                          <p:stCondLst>
                                            <p:cond delay="0"/>
                                          </p:stCondLst>
                                        </p:cTn>
                                        <p:tgtEl>
                                          <p:spTgt spid="6"/>
                                        </p:tgtEl>
                                        <p:attrNameLst>
                                          <p:attrName>style.visibility</p:attrName>
                                        </p:attrNameLst>
                                      </p:cBhvr>
                                      <p:to>
                                        <p:strVal val="hidden"/>
                                      </p:to>
                                    </p:set>
                                  </p:childTnLst>
                                </p:cTn>
                              </p:par>
                              <p:par>
                                <p:cTn id="38" presetID="1" presetClass="entr" presetSubtype="0" fill="hold" grpId="0" nodeType="withEffect">
                                  <p:stCondLst>
                                    <p:cond delay="0"/>
                                  </p:stCondLst>
                                  <p:childTnLst>
                                    <p:set>
                                      <p:cBhvr>
                                        <p:cTn id="39" dur="1" fill="hold">
                                          <p:stCondLst>
                                            <p:cond delay="0"/>
                                          </p:stCondLst>
                                        </p:cTn>
                                        <p:tgtEl>
                                          <p:spTgt spid="39"/>
                                        </p:tgtEl>
                                        <p:attrNameLst>
                                          <p:attrName>style.visibility</p:attrName>
                                        </p:attrNameLst>
                                      </p:cBhvr>
                                      <p:to>
                                        <p:strVal val="visible"/>
                                      </p:to>
                                    </p:set>
                                  </p:childTnLst>
                                </p:cTn>
                              </p:par>
                            </p:childTnLst>
                          </p:cTn>
                        </p:par>
                      </p:childTnLst>
                    </p:cTn>
                  </p:par>
                  <p:par>
                    <p:cTn id="40" fill="hold">
                      <p:stCondLst>
                        <p:cond delay="indefinite"/>
                      </p:stCondLst>
                      <p:childTnLst>
                        <p:par>
                          <p:cTn id="41" fill="hold">
                            <p:stCondLst>
                              <p:cond delay="0"/>
                            </p:stCondLst>
                            <p:childTnLst>
                              <p:par>
                                <p:cTn id="42" presetID="1" presetClass="exit" presetSubtype="0" fill="hold" grpId="1" nodeType="clickEffect">
                                  <p:stCondLst>
                                    <p:cond delay="0"/>
                                  </p:stCondLst>
                                  <p:childTnLst>
                                    <p:set>
                                      <p:cBhvr>
                                        <p:cTn id="43" dur="1" fill="hold">
                                          <p:stCondLst>
                                            <p:cond delay="0"/>
                                          </p:stCondLst>
                                        </p:cTn>
                                        <p:tgtEl>
                                          <p:spTgt spid="39"/>
                                        </p:tgtEl>
                                        <p:attrNameLst>
                                          <p:attrName>style.visibility</p:attrName>
                                        </p:attrNameLst>
                                      </p:cBhvr>
                                      <p:to>
                                        <p:strVal val="hidden"/>
                                      </p:to>
                                    </p:set>
                                  </p:childTnLst>
                                </p:cTn>
                              </p:par>
                              <p:par>
                                <p:cTn id="44" presetID="1" presetClass="entr" presetSubtype="0" fill="hold" grpId="0" nodeType="withEffect">
                                  <p:stCondLst>
                                    <p:cond delay="0"/>
                                  </p:stCondLst>
                                  <p:childTnLst>
                                    <p:set>
                                      <p:cBhvr>
                                        <p:cTn id="45" dur="1" fill="hold">
                                          <p:stCondLst>
                                            <p:cond delay="0"/>
                                          </p:stCondLst>
                                        </p:cTn>
                                        <p:tgtEl>
                                          <p:spTgt spid="41"/>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4" grpId="0" animBg="1"/>
      <p:bldP spid="24" grpId="1" animBg="1"/>
      <p:bldP spid="39" grpId="0" animBg="1"/>
      <p:bldP spid="39" grpId="1" animBg="1"/>
      <p:bldP spid="41" grpId="0" animBg="1"/>
    </p:bldLst>
  </p:timing>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标题 1"/>
          <p:cNvSpPr>
            <a:spLocks noGrp="1"/>
          </p:cNvSpPr>
          <p:nvPr>
            <p:ph type="title"/>
          </p:nvPr>
        </p:nvSpPr>
        <p:spPr/>
        <p:txBody>
          <a:bodyPr/>
          <a:lstStyle/>
          <a:p>
            <a:r>
              <a:rPr kumimoji="1" lang="en-US" altLang="zh-CN" dirty="0"/>
              <a:t>Other Attacks</a:t>
            </a:r>
            <a:endParaRPr kumimoji="1" lang="zh-CN" altLang="en-US" dirty="0"/>
          </a:p>
        </p:txBody>
      </p:sp>
      <p:sp>
        <p:nvSpPr>
          <p:cNvPr id="3" name="内容占位符 2"/>
          <p:cNvSpPr>
            <a:spLocks noGrp="1"/>
          </p:cNvSpPr>
          <p:nvPr>
            <p:ph idx="1"/>
          </p:nvPr>
        </p:nvSpPr>
        <p:spPr>
          <a:xfrm>
            <a:off x="457200" y="1345333"/>
            <a:ext cx="8229600" cy="4272475"/>
          </a:xfrm>
        </p:spPr>
        <p:txBody>
          <a:bodyPr>
            <a:normAutofit fontScale="92500" lnSpcReduction="20000"/>
          </a:bodyPr>
          <a:lstStyle/>
          <a:p>
            <a:pPr>
              <a:lnSpc>
                <a:spcPct val="90000"/>
              </a:lnSpc>
            </a:pPr>
            <a:r>
              <a:rPr kumimoji="1" lang="en-US" altLang="zh-CN" dirty="0"/>
              <a:t>Buffer</a:t>
            </a:r>
            <a:r>
              <a:rPr kumimoji="1" lang="zh-CN" altLang="en-US" dirty="0"/>
              <a:t> </a:t>
            </a:r>
            <a:r>
              <a:rPr kumimoji="1" lang="en-US" altLang="zh-CN" dirty="0"/>
              <a:t>overflow</a:t>
            </a:r>
            <a:r>
              <a:rPr kumimoji="1" lang="zh-CN" altLang="en-US" dirty="0"/>
              <a:t> </a:t>
            </a:r>
            <a:r>
              <a:rPr kumimoji="1" lang="en-US" altLang="zh-CN" dirty="0"/>
              <a:t>attack</a:t>
            </a:r>
            <a:r>
              <a:rPr kumimoji="1" lang="zh-CN" altLang="en-US" dirty="0"/>
              <a:t> </a:t>
            </a:r>
            <a:r>
              <a:rPr kumimoji="1" lang="en-US" altLang="zh-CN" dirty="0"/>
              <a:t>(stack/heap)</a:t>
            </a:r>
          </a:p>
          <a:p>
            <a:pPr>
              <a:lnSpc>
                <a:spcPct val="90000"/>
              </a:lnSpc>
            </a:pPr>
            <a:r>
              <a:rPr kumimoji="1" lang="en-US" altLang="zh-CN" dirty="0"/>
              <a:t>ROP</a:t>
            </a:r>
            <a:r>
              <a:rPr kumimoji="1" lang="zh-CN" altLang="en-US" dirty="0"/>
              <a:t> </a:t>
            </a:r>
            <a:r>
              <a:rPr kumimoji="1" lang="en-US" altLang="zh-CN" dirty="0"/>
              <a:t>attack</a:t>
            </a:r>
            <a:r>
              <a:rPr kumimoji="1" lang="zh-CN" altLang="en-US" dirty="0"/>
              <a:t> </a:t>
            </a:r>
            <a:r>
              <a:rPr kumimoji="1" lang="en-US" altLang="zh-CN" dirty="0"/>
              <a:t>(Return-Oriented</a:t>
            </a:r>
            <a:r>
              <a:rPr kumimoji="1" lang="zh-CN" altLang="en-US" dirty="0"/>
              <a:t> </a:t>
            </a:r>
            <a:r>
              <a:rPr kumimoji="1" lang="en-US" altLang="zh-CN" dirty="0"/>
              <a:t>Programming)</a:t>
            </a:r>
          </a:p>
          <a:p>
            <a:pPr>
              <a:lnSpc>
                <a:spcPct val="90000"/>
              </a:lnSpc>
            </a:pPr>
            <a:r>
              <a:rPr kumimoji="1" lang="en-US" altLang="zh-CN" dirty="0"/>
              <a:t>Password</a:t>
            </a:r>
            <a:r>
              <a:rPr kumimoji="1" lang="zh-CN" altLang="en-US" dirty="0"/>
              <a:t> </a:t>
            </a:r>
            <a:r>
              <a:rPr kumimoji="1" lang="en-US" altLang="zh-CN" dirty="0"/>
              <a:t>attack</a:t>
            </a:r>
          </a:p>
          <a:p>
            <a:pPr>
              <a:lnSpc>
                <a:spcPct val="90000"/>
              </a:lnSpc>
            </a:pPr>
            <a:r>
              <a:rPr kumimoji="1" lang="en-US" altLang="zh-CN" dirty="0"/>
              <a:t>Phishing</a:t>
            </a:r>
            <a:r>
              <a:rPr kumimoji="1" lang="zh-CN" altLang="en-US" dirty="0"/>
              <a:t> </a:t>
            </a:r>
            <a:r>
              <a:rPr kumimoji="1" lang="en-US" altLang="zh-CN" dirty="0"/>
              <a:t>attack</a:t>
            </a:r>
            <a:r>
              <a:rPr kumimoji="1" lang="zh-CN" altLang="en-US" dirty="0"/>
              <a:t> </a:t>
            </a:r>
            <a:endParaRPr kumimoji="1" lang="en-US" altLang="zh-CN" dirty="0"/>
          </a:p>
          <a:p>
            <a:pPr>
              <a:lnSpc>
                <a:spcPct val="90000"/>
              </a:lnSpc>
            </a:pPr>
            <a:r>
              <a:rPr kumimoji="1" lang="en-US" altLang="zh-CN" dirty="0"/>
              <a:t>XSS</a:t>
            </a:r>
            <a:r>
              <a:rPr kumimoji="1" lang="zh-CN" altLang="en-US" dirty="0"/>
              <a:t> </a:t>
            </a:r>
            <a:r>
              <a:rPr kumimoji="1" lang="en-US" altLang="zh-CN" dirty="0"/>
              <a:t>attack</a:t>
            </a:r>
            <a:r>
              <a:rPr kumimoji="1" lang="zh-CN" altLang="en-US" dirty="0"/>
              <a:t> </a:t>
            </a:r>
            <a:r>
              <a:rPr kumimoji="1" lang="en-US" altLang="zh-CN" dirty="0"/>
              <a:t>(Cross</a:t>
            </a:r>
            <a:r>
              <a:rPr kumimoji="1" lang="zh-CN" altLang="en-US" dirty="0"/>
              <a:t> </a:t>
            </a:r>
            <a:r>
              <a:rPr kumimoji="1" lang="en-US" altLang="zh-CN" dirty="0"/>
              <a:t>Site</a:t>
            </a:r>
            <a:r>
              <a:rPr kumimoji="1" lang="zh-CN" altLang="en-US" dirty="0"/>
              <a:t> </a:t>
            </a:r>
            <a:r>
              <a:rPr kumimoji="1" lang="en-US" altLang="zh-CN" dirty="0"/>
              <a:t>Script)</a:t>
            </a:r>
          </a:p>
          <a:p>
            <a:pPr>
              <a:lnSpc>
                <a:spcPct val="90000"/>
              </a:lnSpc>
            </a:pPr>
            <a:r>
              <a:rPr kumimoji="1" lang="en-US" altLang="zh-CN" dirty="0"/>
              <a:t>SQL</a:t>
            </a:r>
            <a:r>
              <a:rPr kumimoji="1" lang="zh-CN" altLang="en-US" dirty="0"/>
              <a:t> </a:t>
            </a:r>
            <a:r>
              <a:rPr kumimoji="1" lang="en-US" altLang="zh-CN" dirty="0"/>
              <a:t>injection</a:t>
            </a:r>
            <a:r>
              <a:rPr kumimoji="1" lang="zh-CN" altLang="en-US" dirty="0"/>
              <a:t> </a:t>
            </a:r>
            <a:r>
              <a:rPr kumimoji="1" lang="en-US" altLang="zh-CN" dirty="0"/>
              <a:t>attack</a:t>
            </a:r>
          </a:p>
          <a:p>
            <a:pPr>
              <a:lnSpc>
                <a:spcPct val="90000"/>
              </a:lnSpc>
            </a:pPr>
            <a:r>
              <a:rPr kumimoji="1" lang="en-US" altLang="zh-CN" dirty="0"/>
              <a:t>Integer overflow attack</a:t>
            </a:r>
            <a:r>
              <a:rPr kumimoji="1" lang="zh-CN" altLang="en-US" dirty="0"/>
              <a:t> </a:t>
            </a:r>
            <a:endParaRPr kumimoji="1" lang="en-US" altLang="zh-CN" dirty="0"/>
          </a:p>
          <a:p>
            <a:pPr>
              <a:lnSpc>
                <a:spcPct val="90000"/>
              </a:lnSpc>
            </a:pPr>
            <a:r>
              <a:rPr kumimoji="1" lang="en-US" altLang="zh-CN" dirty="0"/>
              <a:t>Social</a:t>
            </a:r>
            <a:r>
              <a:rPr kumimoji="1" lang="zh-CN" altLang="en-US" dirty="0"/>
              <a:t> </a:t>
            </a:r>
            <a:r>
              <a:rPr kumimoji="1" lang="en-US" altLang="zh-CN" dirty="0"/>
              <a:t>engineering</a:t>
            </a:r>
            <a:r>
              <a:rPr kumimoji="1" lang="zh-CN" altLang="en-US" dirty="0"/>
              <a:t> </a:t>
            </a:r>
            <a:r>
              <a:rPr kumimoji="1" lang="en-US" altLang="zh-CN" dirty="0"/>
              <a:t>attack </a:t>
            </a:r>
          </a:p>
          <a:p>
            <a:pPr>
              <a:lnSpc>
                <a:spcPct val="90000"/>
              </a:lnSpc>
            </a:pPr>
            <a:r>
              <a:rPr kumimoji="1" lang="en-US" altLang="zh-CN" dirty="0"/>
              <a:t>Side-channel attack</a:t>
            </a:r>
          </a:p>
          <a:p>
            <a:pPr>
              <a:lnSpc>
                <a:spcPct val="90000"/>
              </a:lnSpc>
            </a:pPr>
            <a:r>
              <a:rPr kumimoji="1" lang="en-US" altLang="zh-CN" dirty="0"/>
              <a:t>…</a:t>
            </a:r>
            <a:endParaRPr kumimoji="1" lang="zh-CN" altLang="en-US" dirty="0"/>
          </a:p>
        </p:txBody>
      </p:sp>
      <p:sp>
        <p:nvSpPr>
          <p:cNvPr id="4" name="幻灯片编号占位符 3"/>
          <p:cNvSpPr>
            <a:spLocks noGrp="1"/>
          </p:cNvSpPr>
          <p:nvPr>
            <p:ph type="sldNum" sz="quarter" idx="12"/>
          </p:nvPr>
        </p:nvSpPr>
        <p:spPr/>
        <p:txBody>
          <a:bodyPr/>
          <a:lstStyle/>
          <a:p>
            <a:fld id="{8107FB38-4DA8-4D40-A1B7-468F17DAFC82}" type="slidenum">
              <a:rPr lang="zh-CN" altLang="en-US" smtClean="0"/>
              <a:t>21</a:t>
            </a:fld>
            <a:endParaRPr lang="zh-CN" altLang="en-US"/>
          </a:p>
        </p:txBody>
      </p:sp>
    </p:spTree>
    <p:extLst>
      <p:ext uri="{BB962C8B-B14F-4D97-AF65-F5344CB8AC3E}">
        <p14:creationId xmlns:p14="http://schemas.microsoft.com/office/powerpoint/2010/main" val="2932125667"/>
      </p:ext>
    </p:extLst>
  </p:cSld>
  <p:clrMapOvr>
    <a:masterClrMapping/>
  </p:clrMapOvr>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标题 1"/>
          <p:cNvSpPr>
            <a:spLocks noGrp="1"/>
          </p:cNvSpPr>
          <p:nvPr>
            <p:ph type="title"/>
          </p:nvPr>
        </p:nvSpPr>
        <p:spPr/>
        <p:txBody>
          <a:bodyPr>
            <a:normAutofit/>
          </a:bodyPr>
          <a:lstStyle/>
          <a:p>
            <a:r>
              <a:rPr kumimoji="1" lang="en-US" altLang="zh-CN" dirty="0"/>
              <a:t>Security: Real World VS. Computer</a:t>
            </a:r>
            <a:endParaRPr kumimoji="1" lang="zh-CN" altLang="en-US" dirty="0"/>
          </a:p>
        </p:txBody>
      </p:sp>
      <p:sp>
        <p:nvSpPr>
          <p:cNvPr id="3" name="内容占位符 2"/>
          <p:cNvSpPr>
            <a:spLocks noGrp="1"/>
          </p:cNvSpPr>
          <p:nvPr>
            <p:ph idx="1"/>
          </p:nvPr>
        </p:nvSpPr>
        <p:spPr/>
        <p:txBody>
          <a:bodyPr>
            <a:normAutofit fontScale="92500" lnSpcReduction="10000"/>
          </a:bodyPr>
          <a:lstStyle/>
          <a:p>
            <a:r>
              <a:rPr lang="en-US" altLang="zh-CN" dirty="0"/>
              <a:t>Security in general not a particularly new concern</a:t>
            </a:r>
          </a:p>
          <a:p>
            <a:pPr lvl="1"/>
            <a:r>
              <a:rPr lang="en-US" altLang="zh-CN" dirty="0"/>
              <a:t>Banks, military, legal system, etc. have always worried about security</a:t>
            </a:r>
          </a:p>
          <a:p>
            <a:r>
              <a:rPr lang="en-US" altLang="zh-CN" dirty="0"/>
              <a:t>Similarities with computer security:</a:t>
            </a:r>
          </a:p>
          <a:p>
            <a:pPr lvl="1"/>
            <a:r>
              <a:rPr lang="en-US" altLang="zh-CN" dirty="0"/>
              <a:t>Want to compartmentalize (different keys for bike vs. safe deposit box)</a:t>
            </a:r>
          </a:p>
          <a:p>
            <a:pPr lvl="1"/>
            <a:r>
              <a:rPr lang="en-US" altLang="zh-CN" dirty="0"/>
              <a:t>Log and audit for compromises</a:t>
            </a:r>
          </a:p>
          <a:p>
            <a:pPr lvl="1"/>
            <a:r>
              <a:rPr lang="en-US" altLang="zh-CN" dirty="0"/>
              <a:t>Use legal system for deterrence</a:t>
            </a:r>
          </a:p>
          <a:p>
            <a:endParaRPr kumimoji="1" lang="zh-CN" altLang="en-US" dirty="0"/>
          </a:p>
        </p:txBody>
      </p:sp>
      <p:sp>
        <p:nvSpPr>
          <p:cNvPr id="4" name="幻灯片编号占位符 3"/>
          <p:cNvSpPr>
            <a:spLocks noGrp="1"/>
          </p:cNvSpPr>
          <p:nvPr>
            <p:ph type="sldNum" sz="quarter" idx="12"/>
          </p:nvPr>
        </p:nvSpPr>
        <p:spPr/>
        <p:txBody>
          <a:bodyPr/>
          <a:lstStyle/>
          <a:p>
            <a:fld id="{8107FB38-4DA8-4D40-A1B7-468F17DAFC82}" type="slidenum">
              <a:rPr lang="zh-CN" altLang="en-US" smtClean="0"/>
              <a:t>22</a:t>
            </a:fld>
            <a:endParaRPr lang="zh-CN" altLang="en-US"/>
          </a:p>
        </p:txBody>
      </p:sp>
    </p:spTree>
    <p:extLst>
      <p:ext uri="{BB962C8B-B14F-4D97-AF65-F5344CB8AC3E}">
        <p14:creationId xmlns:p14="http://schemas.microsoft.com/office/powerpoint/2010/main" val="4088676435"/>
      </p:ext>
    </p:extLst>
  </p:cSld>
  <p:clrMapOvr>
    <a:masterClrMapping/>
  </p:clrMapOvr>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标题 1"/>
          <p:cNvSpPr>
            <a:spLocks noGrp="1"/>
          </p:cNvSpPr>
          <p:nvPr>
            <p:ph type="title"/>
          </p:nvPr>
        </p:nvSpPr>
        <p:spPr/>
        <p:txBody>
          <a:bodyPr/>
          <a:lstStyle/>
          <a:p>
            <a:r>
              <a:rPr kumimoji="1" lang="en-US" altLang="zh-CN" dirty="0"/>
              <a:t>Security: Real World VS. Computer</a:t>
            </a:r>
            <a:endParaRPr kumimoji="1" lang="zh-CN" altLang="en-US" dirty="0"/>
          </a:p>
        </p:txBody>
      </p:sp>
      <p:sp>
        <p:nvSpPr>
          <p:cNvPr id="3" name="内容占位符 2"/>
          <p:cNvSpPr>
            <a:spLocks noGrp="1"/>
          </p:cNvSpPr>
          <p:nvPr>
            <p:ph idx="1"/>
          </p:nvPr>
        </p:nvSpPr>
        <p:spPr>
          <a:xfrm>
            <a:off x="457200" y="1201317"/>
            <a:ext cx="8229600" cy="4236472"/>
          </a:xfrm>
        </p:spPr>
        <p:txBody>
          <a:bodyPr>
            <a:normAutofit fontScale="92500" lnSpcReduction="20000"/>
          </a:bodyPr>
          <a:lstStyle/>
          <a:p>
            <a:r>
              <a:rPr lang="en-US" altLang="zh-CN" sz="2000" dirty="0"/>
              <a:t>Significant differences with computer security:</a:t>
            </a:r>
          </a:p>
          <a:p>
            <a:pPr lvl="1"/>
            <a:r>
              <a:rPr lang="en-US" altLang="zh-CN" dirty="0"/>
              <a:t>Internet makes attacks fast, cheap, and scalable</a:t>
            </a:r>
          </a:p>
          <a:p>
            <a:pPr lvl="2"/>
            <a:r>
              <a:rPr lang="en-US" altLang="zh-CN" sz="1600" dirty="0"/>
              <a:t>Huge number of adversaries: bored teenagers, criminals worldwide, etc.</a:t>
            </a:r>
          </a:p>
          <a:p>
            <a:pPr lvl="2"/>
            <a:r>
              <a:rPr lang="en-US" altLang="zh-CN" sz="1600" dirty="0"/>
              <a:t>Anonymous adversaries: no strong identity on the internet</a:t>
            </a:r>
          </a:p>
          <a:p>
            <a:pPr lvl="2"/>
            <a:r>
              <a:rPr lang="en-US" altLang="zh-CN" sz="1600" dirty="0"/>
              <a:t>Adversaries have lots of resources (compromised PCs in a botnet)</a:t>
            </a:r>
          </a:p>
          <a:p>
            <a:pPr lvl="2"/>
            <a:r>
              <a:rPr lang="en-US" altLang="zh-CN" sz="1600" dirty="0"/>
              <a:t>Attacks can often be automated: systems compromised faster than can react</a:t>
            </a:r>
          </a:p>
          <a:p>
            <a:pPr lvl="1"/>
            <a:r>
              <a:rPr lang="en-US" altLang="zh-CN" dirty="0"/>
              <a:t>Users often have poor intuition about computer security</a:t>
            </a:r>
          </a:p>
          <a:p>
            <a:pPr lvl="2"/>
            <a:r>
              <a:rPr lang="en-US" altLang="zh-CN" sz="1600" dirty="0"/>
              <a:t>E.g., misunderstand implications of important security decisions</a:t>
            </a:r>
          </a:p>
        </p:txBody>
      </p:sp>
      <p:sp>
        <p:nvSpPr>
          <p:cNvPr id="4" name="幻灯片编号占位符 3"/>
          <p:cNvSpPr>
            <a:spLocks noGrp="1"/>
          </p:cNvSpPr>
          <p:nvPr>
            <p:ph type="sldNum" sz="quarter" idx="12"/>
          </p:nvPr>
        </p:nvSpPr>
        <p:spPr/>
        <p:txBody>
          <a:bodyPr/>
          <a:lstStyle/>
          <a:p>
            <a:fld id="{8107FB38-4DA8-4D40-A1B7-468F17DAFC82}" type="slidenum">
              <a:rPr lang="zh-CN" altLang="en-US" smtClean="0"/>
              <a:t>23</a:t>
            </a:fld>
            <a:endParaRPr lang="zh-CN" altLang="en-US"/>
          </a:p>
        </p:txBody>
      </p:sp>
    </p:spTree>
    <p:extLst>
      <p:ext uri="{BB962C8B-B14F-4D97-AF65-F5344CB8AC3E}">
        <p14:creationId xmlns:p14="http://schemas.microsoft.com/office/powerpoint/2010/main" val="1703620836"/>
      </p:ext>
    </p:extLst>
  </p:cSld>
  <p:clrMapOvr>
    <a:masterClrMapping/>
  </p:clrMapOvr>
</p:sld>
</file>

<file path=ppt/slides/slide2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标题 1"/>
          <p:cNvSpPr>
            <a:spLocks noGrp="1"/>
          </p:cNvSpPr>
          <p:nvPr>
            <p:ph type="title"/>
          </p:nvPr>
        </p:nvSpPr>
        <p:spPr/>
        <p:txBody>
          <a:bodyPr>
            <a:normAutofit/>
          </a:bodyPr>
          <a:lstStyle/>
          <a:p>
            <a:r>
              <a:rPr lang="en-US" altLang="zh-CN" dirty="0"/>
              <a:t>Why is Security So Hard?</a:t>
            </a:r>
            <a:endParaRPr kumimoji="1" lang="zh-CN" altLang="en-US" dirty="0"/>
          </a:p>
        </p:txBody>
      </p:sp>
      <p:sp>
        <p:nvSpPr>
          <p:cNvPr id="3" name="内容占位符 2"/>
          <p:cNvSpPr>
            <a:spLocks noGrp="1"/>
          </p:cNvSpPr>
          <p:nvPr>
            <p:ph idx="1"/>
          </p:nvPr>
        </p:nvSpPr>
        <p:spPr/>
        <p:txBody>
          <a:bodyPr>
            <a:normAutofit fontScale="85000" lnSpcReduction="10000"/>
          </a:bodyPr>
          <a:lstStyle/>
          <a:p>
            <a:r>
              <a:rPr lang="en-US" altLang="zh-CN" sz="2400" b="1" dirty="0">
                <a:solidFill>
                  <a:schemeClr val="tx1"/>
                </a:solidFill>
              </a:rPr>
              <a:t>Security is a </a:t>
            </a:r>
            <a:r>
              <a:rPr lang="en-US" altLang="zh-CN" sz="2400" b="1" u="sng" dirty="0">
                <a:solidFill>
                  <a:schemeClr val="tx1"/>
                </a:solidFill>
              </a:rPr>
              <a:t>negative goal</a:t>
            </a:r>
          </a:p>
          <a:p>
            <a:pPr lvl="1"/>
            <a:r>
              <a:rPr lang="en-US" altLang="zh-CN" sz="2000" dirty="0"/>
              <a:t>Want to achieve something despite whatever adversary might do</a:t>
            </a:r>
          </a:p>
          <a:p>
            <a:r>
              <a:rPr lang="en-US" altLang="zh-CN" sz="2400" dirty="0"/>
              <a:t>A positive goal: "XYB can read </a:t>
            </a:r>
            <a:r>
              <a:rPr lang="en-US" altLang="zh-CN" sz="2400" dirty="0" err="1"/>
              <a:t>exam.txt</a:t>
            </a:r>
            <a:r>
              <a:rPr lang="en-US" altLang="zh-CN" sz="2400" dirty="0"/>
              <a:t>".</a:t>
            </a:r>
          </a:p>
          <a:p>
            <a:pPr lvl="1"/>
            <a:r>
              <a:rPr lang="en-US" altLang="zh-CN" sz="2000" dirty="0"/>
              <a:t>Ask XYB to check if our system meets this positive goal</a:t>
            </a:r>
          </a:p>
          <a:p>
            <a:r>
              <a:rPr lang="en-US" altLang="zh-CN" sz="2400" dirty="0"/>
              <a:t>A negative goal: "Ben cannot read </a:t>
            </a:r>
            <a:r>
              <a:rPr lang="en-US" altLang="zh-CN" sz="2400" dirty="0" err="1"/>
              <a:t>exam.txt</a:t>
            </a:r>
            <a:r>
              <a:rPr lang="en-US" altLang="zh-CN" sz="2400" dirty="0"/>
              <a:t>".</a:t>
            </a:r>
          </a:p>
          <a:p>
            <a:pPr lvl="1"/>
            <a:r>
              <a:rPr lang="en-US" altLang="zh-CN" sz="2000" dirty="0"/>
              <a:t>Ask John if he can read </a:t>
            </a:r>
            <a:r>
              <a:rPr lang="en-US" altLang="zh-CN" sz="2000" dirty="0" err="1"/>
              <a:t>exam.txt</a:t>
            </a:r>
            <a:r>
              <a:rPr lang="en-US" altLang="zh-CN" sz="2000" dirty="0"/>
              <a:t>?</a:t>
            </a:r>
          </a:p>
          <a:p>
            <a:pPr lvl="1"/>
            <a:r>
              <a:rPr lang="en-US" altLang="zh-CN" sz="2000" dirty="0"/>
              <a:t>Good to check, but not nearly enough..</a:t>
            </a:r>
          </a:p>
          <a:p>
            <a:pPr lvl="1"/>
            <a:r>
              <a:rPr lang="en-US" altLang="zh-CN" sz="2000" dirty="0"/>
              <a:t>Must reason about all possible ways in which John might get the data</a:t>
            </a:r>
          </a:p>
          <a:p>
            <a:r>
              <a:rPr lang="en-US" altLang="zh-CN" sz="2400" dirty="0"/>
              <a:t>How might Ben try to get the contents of </a:t>
            </a:r>
            <a:r>
              <a:rPr lang="en-US" altLang="zh-CN" sz="2400" dirty="0" err="1"/>
              <a:t>exam.txt</a:t>
            </a:r>
            <a:r>
              <a:rPr lang="en-US" altLang="zh-CN" sz="2400" dirty="0"/>
              <a:t>?</a:t>
            </a:r>
          </a:p>
        </p:txBody>
      </p:sp>
      <p:sp>
        <p:nvSpPr>
          <p:cNvPr id="4" name="幻灯片编号占位符 3"/>
          <p:cNvSpPr>
            <a:spLocks noGrp="1"/>
          </p:cNvSpPr>
          <p:nvPr>
            <p:ph type="sldNum" sz="quarter" idx="12"/>
          </p:nvPr>
        </p:nvSpPr>
        <p:spPr/>
        <p:txBody>
          <a:bodyPr/>
          <a:lstStyle/>
          <a:p>
            <a:fld id="{8107FB38-4DA8-4D40-A1B7-468F17DAFC82}" type="slidenum">
              <a:rPr lang="zh-CN" altLang="en-US" smtClean="0"/>
              <a:t>24</a:t>
            </a:fld>
            <a:endParaRPr lang="zh-CN" altLang="en-US"/>
          </a:p>
        </p:txBody>
      </p:sp>
    </p:spTree>
    <p:extLst>
      <p:ext uri="{BB962C8B-B14F-4D97-AF65-F5344CB8AC3E}">
        <p14:creationId xmlns:p14="http://schemas.microsoft.com/office/powerpoint/2010/main" val="3800146358"/>
      </p:ext>
    </p:extLst>
  </p:cSld>
  <p:clrMapOvr>
    <a:masterClrMapping/>
  </p:clrMapOvr>
</p:sld>
</file>

<file path=ppt/slides/slide2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标题 1"/>
          <p:cNvSpPr>
            <a:spLocks noGrp="1"/>
          </p:cNvSpPr>
          <p:nvPr>
            <p:ph type="title"/>
          </p:nvPr>
        </p:nvSpPr>
        <p:spPr/>
        <p:txBody>
          <a:bodyPr/>
          <a:lstStyle/>
          <a:p>
            <a:r>
              <a:rPr kumimoji="1" lang="en-US" altLang="zh-CN" dirty="0"/>
              <a:t>Ways to Access </a:t>
            </a:r>
            <a:r>
              <a:rPr kumimoji="1" lang="en-US" altLang="zh-CN" dirty="0" err="1"/>
              <a:t>exam.txt</a:t>
            </a:r>
            <a:endParaRPr kumimoji="1" lang="zh-CN" altLang="en-US" dirty="0"/>
          </a:p>
        </p:txBody>
      </p:sp>
      <p:sp>
        <p:nvSpPr>
          <p:cNvPr id="3" name="内容占位符 2"/>
          <p:cNvSpPr>
            <a:spLocks noGrp="1"/>
          </p:cNvSpPr>
          <p:nvPr>
            <p:ph idx="1"/>
          </p:nvPr>
        </p:nvSpPr>
        <p:spPr>
          <a:xfrm>
            <a:off x="457200" y="1333500"/>
            <a:ext cx="8229600" cy="4260303"/>
          </a:xfrm>
        </p:spPr>
        <p:txBody>
          <a:bodyPr>
            <a:noAutofit/>
          </a:bodyPr>
          <a:lstStyle/>
          <a:p>
            <a:pPr>
              <a:lnSpc>
                <a:spcPct val="80000"/>
              </a:lnSpc>
            </a:pPr>
            <a:r>
              <a:rPr kumimoji="1" lang="en-US" altLang="zh-CN" sz="1600" b="0" dirty="0"/>
              <a:t>Change permissions on </a:t>
            </a:r>
            <a:r>
              <a:rPr kumimoji="1" lang="en-US" altLang="zh-CN" sz="1600" b="0" dirty="0" err="1"/>
              <a:t>exam.txt</a:t>
            </a:r>
            <a:r>
              <a:rPr kumimoji="1" lang="en-US" altLang="zh-CN" sz="1600" b="0" dirty="0"/>
              <a:t> to get access</a:t>
            </a:r>
          </a:p>
          <a:p>
            <a:pPr>
              <a:lnSpc>
                <a:spcPct val="80000"/>
              </a:lnSpc>
            </a:pPr>
            <a:r>
              <a:rPr kumimoji="1" lang="en-US" altLang="zh-CN" sz="1600" b="0" dirty="0"/>
              <a:t>Access disk blocks directly</a:t>
            </a:r>
          </a:p>
          <a:p>
            <a:pPr>
              <a:lnSpc>
                <a:spcPct val="80000"/>
              </a:lnSpc>
            </a:pPr>
            <a:r>
              <a:rPr kumimoji="1" lang="en-US" altLang="zh-CN" sz="1600" b="0" dirty="0"/>
              <a:t>Access </a:t>
            </a:r>
            <a:r>
              <a:rPr kumimoji="1" lang="en-US" altLang="zh-CN" sz="1600" b="0" dirty="0" err="1"/>
              <a:t>exam.txt</a:t>
            </a:r>
            <a:r>
              <a:rPr kumimoji="1" lang="zh-CN" altLang="en-US" sz="1600" b="0" dirty="0"/>
              <a:t> </a:t>
            </a:r>
            <a:r>
              <a:rPr kumimoji="1" lang="en-US" altLang="zh-CN" sz="1600" b="0" dirty="0"/>
              <a:t>via </a:t>
            </a:r>
            <a:r>
              <a:rPr kumimoji="1" lang="en-US" altLang="zh-CN" sz="1600" b="0" dirty="0" err="1"/>
              <a:t>ipads.se.sjtu.edu.cn</a:t>
            </a:r>
            <a:endParaRPr kumimoji="1" lang="en-US" altLang="zh-CN" sz="1600" b="0" dirty="0"/>
          </a:p>
          <a:p>
            <a:pPr>
              <a:lnSpc>
                <a:spcPct val="80000"/>
              </a:lnSpc>
            </a:pPr>
            <a:r>
              <a:rPr kumimoji="1" lang="en-US" altLang="zh-CN" sz="1600" b="0" dirty="0"/>
              <a:t>Reuse memory after XYB's text editor exits, read data</a:t>
            </a:r>
          </a:p>
          <a:p>
            <a:pPr>
              <a:lnSpc>
                <a:spcPct val="80000"/>
              </a:lnSpc>
            </a:pPr>
            <a:r>
              <a:rPr kumimoji="1" lang="en-US" altLang="zh-CN" sz="1600" b="0" dirty="0"/>
              <a:t>Read backup copy of </a:t>
            </a:r>
            <a:r>
              <a:rPr kumimoji="1" lang="en-US" altLang="zh-CN" sz="1600" b="0" dirty="0" err="1"/>
              <a:t>exam.txt</a:t>
            </a:r>
            <a:r>
              <a:rPr kumimoji="1" lang="zh-CN" altLang="en-US" sz="1600" b="0" dirty="0"/>
              <a:t> </a:t>
            </a:r>
            <a:r>
              <a:rPr kumimoji="1" lang="en-US" altLang="zh-CN" sz="1600" b="0" dirty="0"/>
              <a:t>from XYB's text editor</a:t>
            </a:r>
          </a:p>
          <a:p>
            <a:pPr>
              <a:lnSpc>
                <a:spcPct val="80000"/>
              </a:lnSpc>
            </a:pPr>
            <a:r>
              <a:rPr kumimoji="1" lang="en-US" altLang="zh-CN" sz="1600" b="0" dirty="0"/>
              <a:t>Intercept network packets to file server storing </a:t>
            </a:r>
            <a:r>
              <a:rPr kumimoji="1" lang="en-US" altLang="zh-CN" sz="1600" b="0" dirty="0" err="1"/>
              <a:t>exam.txt</a:t>
            </a:r>
            <a:endParaRPr kumimoji="1" lang="en-US" altLang="zh-CN" sz="1600" b="0" dirty="0"/>
          </a:p>
          <a:p>
            <a:pPr>
              <a:lnSpc>
                <a:spcPct val="80000"/>
              </a:lnSpc>
            </a:pPr>
            <a:r>
              <a:rPr kumimoji="1" lang="en-US" altLang="zh-CN" sz="1600" b="0" dirty="0"/>
              <a:t>Send XYB a </a:t>
            </a:r>
            <a:r>
              <a:rPr kumimoji="1" lang="en-US" altLang="zh-CN" sz="1600" b="0" dirty="0" err="1"/>
              <a:t>trojaned</a:t>
            </a:r>
            <a:r>
              <a:rPr kumimoji="1" lang="en-US" altLang="zh-CN" sz="1600" b="0" dirty="0"/>
              <a:t> text editor that emails out the file</a:t>
            </a:r>
          </a:p>
          <a:p>
            <a:pPr>
              <a:lnSpc>
                <a:spcPct val="80000"/>
              </a:lnSpc>
            </a:pPr>
            <a:r>
              <a:rPr kumimoji="1" lang="en-US" altLang="zh-CN" sz="1600" b="0" dirty="0"/>
              <a:t>Steal disk from file server storing </a:t>
            </a:r>
            <a:r>
              <a:rPr kumimoji="1" lang="en-US" altLang="zh-CN" sz="1600" b="0" dirty="0" err="1"/>
              <a:t>exam.txt</a:t>
            </a:r>
            <a:endParaRPr kumimoji="1" lang="en-US" altLang="zh-CN" sz="1600" b="0" dirty="0"/>
          </a:p>
          <a:p>
            <a:pPr>
              <a:lnSpc>
                <a:spcPct val="80000"/>
              </a:lnSpc>
            </a:pPr>
            <a:r>
              <a:rPr kumimoji="1" lang="en-US" altLang="zh-CN" sz="1600" b="0" dirty="0"/>
              <a:t>Get discarded printout of </a:t>
            </a:r>
            <a:r>
              <a:rPr kumimoji="1" lang="en-US" altLang="zh-CN" sz="1600" b="0" dirty="0" err="1"/>
              <a:t>exam.txt</a:t>
            </a:r>
            <a:r>
              <a:rPr kumimoji="1" lang="en-US" altLang="zh-CN" sz="1600" b="0" dirty="0"/>
              <a:t> from the trash</a:t>
            </a:r>
          </a:p>
          <a:p>
            <a:pPr>
              <a:lnSpc>
                <a:spcPct val="80000"/>
              </a:lnSpc>
            </a:pPr>
            <a:r>
              <a:rPr kumimoji="1" lang="en-US" altLang="zh-CN" sz="1600" b="0" dirty="0"/>
              <a:t>Call </a:t>
            </a:r>
            <a:r>
              <a:rPr kumimoji="1" lang="en-US" altLang="zh-CN" sz="1600" b="0" dirty="0" err="1"/>
              <a:t>sysadmin</a:t>
            </a:r>
            <a:r>
              <a:rPr kumimoji="1" lang="en-US" altLang="zh-CN" sz="1600" b="0" dirty="0"/>
              <a:t>, pretend to be XYB, reset his password</a:t>
            </a:r>
          </a:p>
          <a:p>
            <a:pPr>
              <a:lnSpc>
                <a:spcPct val="80000"/>
              </a:lnSpc>
            </a:pPr>
            <a:endParaRPr kumimoji="1" lang="en-US" altLang="zh-CN" sz="1600" dirty="0"/>
          </a:p>
          <a:p>
            <a:pPr>
              <a:lnSpc>
                <a:spcPct val="80000"/>
              </a:lnSpc>
            </a:pPr>
            <a:r>
              <a:rPr kumimoji="1" lang="en-US" altLang="zh-CN" sz="1600" dirty="0"/>
              <a:t>… when should we stop thinking of more ways?</a:t>
            </a:r>
            <a:endParaRPr kumimoji="1" lang="zh-CN" altLang="en-US" sz="1600" dirty="0"/>
          </a:p>
        </p:txBody>
      </p:sp>
      <p:sp>
        <p:nvSpPr>
          <p:cNvPr id="4" name="幻灯片编号占位符 3"/>
          <p:cNvSpPr>
            <a:spLocks noGrp="1"/>
          </p:cNvSpPr>
          <p:nvPr>
            <p:ph type="sldNum" sz="quarter" idx="12"/>
          </p:nvPr>
        </p:nvSpPr>
        <p:spPr/>
        <p:txBody>
          <a:bodyPr/>
          <a:lstStyle/>
          <a:p>
            <a:fld id="{8107FB38-4DA8-4D40-A1B7-468F17DAFC82}" type="slidenum">
              <a:rPr lang="zh-CN" altLang="en-US" smtClean="0"/>
              <a:t>25</a:t>
            </a:fld>
            <a:endParaRPr lang="zh-CN" altLang="en-US"/>
          </a:p>
        </p:txBody>
      </p:sp>
    </p:spTree>
    <p:extLst>
      <p:ext uri="{BB962C8B-B14F-4D97-AF65-F5344CB8AC3E}">
        <p14:creationId xmlns:p14="http://schemas.microsoft.com/office/powerpoint/2010/main" val="3768752393"/>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0" presetClass="entr" presetSubtype="0" fill="hold" nodeType="clickEffect">
                                  <p:stCondLst>
                                    <p:cond delay="0"/>
                                  </p:stCondLst>
                                  <p:childTnLst>
                                    <p:set>
                                      <p:cBhvr>
                                        <p:cTn id="6" dur="1" fill="hold">
                                          <p:stCondLst>
                                            <p:cond delay="0"/>
                                          </p:stCondLst>
                                        </p:cTn>
                                        <p:tgtEl>
                                          <p:spTgt spid="3">
                                            <p:txEl>
                                              <p:pRg st="0" end="0"/>
                                            </p:txEl>
                                          </p:spTgt>
                                        </p:tgtEl>
                                        <p:attrNameLst>
                                          <p:attrName>style.visibility</p:attrName>
                                        </p:attrNameLst>
                                      </p:cBhvr>
                                      <p:to>
                                        <p:strVal val="visible"/>
                                      </p:to>
                                    </p:set>
                                    <p:animEffect transition="in" filter="fade">
                                      <p:cBhvr>
                                        <p:cTn id="7" dur="500"/>
                                        <p:tgtEl>
                                          <p:spTgt spid="3">
                                            <p:txEl>
                                              <p:pRg st="0" end="0"/>
                                            </p:txEl>
                                          </p:spTgt>
                                        </p:tgtEl>
                                      </p:cBhvr>
                                    </p:animEffect>
                                  </p:childTnLst>
                                </p:cTn>
                              </p:par>
                            </p:childTnLst>
                          </p:cTn>
                        </p:par>
                      </p:childTnLst>
                    </p:cTn>
                  </p:par>
                  <p:par>
                    <p:cTn id="8" fill="hold">
                      <p:stCondLst>
                        <p:cond delay="indefinite"/>
                      </p:stCondLst>
                      <p:childTnLst>
                        <p:par>
                          <p:cTn id="9" fill="hold">
                            <p:stCondLst>
                              <p:cond delay="0"/>
                            </p:stCondLst>
                            <p:childTnLst>
                              <p:par>
                                <p:cTn id="10" presetID="10" presetClass="entr" presetSubtype="0" fill="hold" nodeType="clickEffect">
                                  <p:stCondLst>
                                    <p:cond delay="0"/>
                                  </p:stCondLst>
                                  <p:childTnLst>
                                    <p:set>
                                      <p:cBhvr>
                                        <p:cTn id="11" dur="1" fill="hold">
                                          <p:stCondLst>
                                            <p:cond delay="0"/>
                                          </p:stCondLst>
                                        </p:cTn>
                                        <p:tgtEl>
                                          <p:spTgt spid="3">
                                            <p:txEl>
                                              <p:pRg st="1" end="1"/>
                                            </p:txEl>
                                          </p:spTgt>
                                        </p:tgtEl>
                                        <p:attrNameLst>
                                          <p:attrName>style.visibility</p:attrName>
                                        </p:attrNameLst>
                                      </p:cBhvr>
                                      <p:to>
                                        <p:strVal val="visible"/>
                                      </p:to>
                                    </p:set>
                                    <p:animEffect transition="in" filter="fade">
                                      <p:cBhvr>
                                        <p:cTn id="12" dur="500"/>
                                        <p:tgtEl>
                                          <p:spTgt spid="3">
                                            <p:txEl>
                                              <p:pRg st="1" end="1"/>
                                            </p:txEl>
                                          </p:spTgt>
                                        </p:tgtEl>
                                      </p:cBhvr>
                                    </p:animEffect>
                                  </p:childTnLst>
                                </p:cTn>
                              </p:par>
                            </p:childTnLst>
                          </p:cTn>
                        </p:par>
                      </p:childTnLst>
                    </p:cTn>
                  </p:par>
                  <p:par>
                    <p:cTn id="13" fill="hold">
                      <p:stCondLst>
                        <p:cond delay="indefinite"/>
                      </p:stCondLst>
                      <p:childTnLst>
                        <p:par>
                          <p:cTn id="14" fill="hold">
                            <p:stCondLst>
                              <p:cond delay="0"/>
                            </p:stCondLst>
                            <p:childTnLst>
                              <p:par>
                                <p:cTn id="15" presetID="10" presetClass="entr" presetSubtype="0" fill="hold" nodeType="clickEffect">
                                  <p:stCondLst>
                                    <p:cond delay="0"/>
                                  </p:stCondLst>
                                  <p:childTnLst>
                                    <p:set>
                                      <p:cBhvr>
                                        <p:cTn id="16" dur="1" fill="hold">
                                          <p:stCondLst>
                                            <p:cond delay="0"/>
                                          </p:stCondLst>
                                        </p:cTn>
                                        <p:tgtEl>
                                          <p:spTgt spid="3">
                                            <p:txEl>
                                              <p:pRg st="2" end="2"/>
                                            </p:txEl>
                                          </p:spTgt>
                                        </p:tgtEl>
                                        <p:attrNameLst>
                                          <p:attrName>style.visibility</p:attrName>
                                        </p:attrNameLst>
                                      </p:cBhvr>
                                      <p:to>
                                        <p:strVal val="visible"/>
                                      </p:to>
                                    </p:set>
                                    <p:animEffect transition="in" filter="fade">
                                      <p:cBhvr>
                                        <p:cTn id="17" dur="500"/>
                                        <p:tgtEl>
                                          <p:spTgt spid="3">
                                            <p:txEl>
                                              <p:pRg st="2" end="2"/>
                                            </p:txEl>
                                          </p:spTgt>
                                        </p:tgtEl>
                                      </p:cBhvr>
                                    </p:animEffect>
                                  </p:childTnLst>
                                </p:cTn>
                              </p:par>
                            </p:childTnLst>
                          </p:cTn>
                        </p:par>
                      </p:childTnLst>
                    </p:cTn>
                  </p:par>
                  <p:par>
                    <p:cTn id="18" fill="hold">
                      <p:stCondLst>
                        <p:cond delay="indefinite"/>
                      </p:stCondLst>
                      <p:childTnLst>
                        <p:par>
                          <p:cTn id="19" fill="hold">
                            <p:stCondLst>
                              <p:cond delay="0"/>
                            </p:stCondLst>
                            <p:childTnLst>
                              <p:par>
                                <p:cTn id="20" presetID="10" presetClass="entr" presetSubtype="0" fill="hold" nodeType="clickEffect">
                                  <p:stCondLst>
                                    <p:cond delay="0"/>
                                  </p:stCondLst>
                                  <p:childTnLst>
                                    <p:set>
                                      <p:cBhvr>
                                        <p:cTn id="21" dur="1" fill="hold">
                                          <p:stCondLst>
                                            <p:cond delay="0"/>
                                          </p:stCondLst>
                                        </p:cTn>
                                        <p:tgtEl>
                                          <p:spTgt spid="3">
                                            <p:txEl>
                                              <p:pRg st="3" end="3"/>
                                            </p:txEl>
                                          </p:spTgt>
                                        </p:tgtEl>
                                        <p:attrNameLst>
                                          <p:attrName>style.visibility</p:attrName>
                                        </p:attrNameLst>
                                      </p:cBhvr>
                                      <p:to>
                                        <p:strVal val="visible"/>
                                      </p:to>
                                    </p:set>
                                    <p:animEffect transition="in" filter="fade">
                                      <p:cBhvr>
                                        <p:cTn id="22" dur="500"/>
                                        <p:tgtEl>
                                          <p:spTgt spid="3">
                                            <p:txEl>
                                              <p:pRg st="3" end="3"/>
                                            </p:txEl>
                                          </p:spTgt>
                                        </p:tgtEl>
                                      </p:cBhvr>
                                    </p:animEffect>
                                  </p:childTnLst>
                                </p:cTn>
                              </p:par>
                            </p:childTnLst>
                          </p:cTn>
                        </p:par>
                      </p:childTnLst>
                    </p:cTn>
                  </p:par>
                  <p:par>
                    <p:cTn id="23" fill="hold">
                      <p:stCondLst>
                        <p:cond delay="indefinite"/>
                      </p:stCondLst>
                      <p:childTnLst>
                        <p:par>
                          <p:cTn id="24" fill="hold">
                            <p:stCondLst>
                              <p:cond delay="0"/>
                            </p:stCondLst>
                            <p:childTnLst>
                              <p:par>
                                <p:cTn id="25" presetID="10" presetClass="entr" presetSubtype="0" fill="hold" nodeType="clickEffect">
                                  <p:stCondLst>
                                    <p:cond delay="0"/>
                                  </p:stCondLst>
                                  <p:childTnLst>
                                    <p:set>
                                      <p:cBhvr>
                                        <p:cTn id="26" dur="1" fill="hold">
                                          <p:stCondLst>
                                            <p:cond delay="0"/>
                                          </p:stCondLst>
                                        </p:cTn>
                                        <p:tgtEl>
                                          <p:spTgt spid="3">
                                            <p:txEl>
                                              <p:pRg st="4" end="4"/>
                                            </p:txEl>
                                          </p:spTgt>
                                        </p:tgtEl>
                                        <p:attrNameLst>
                                          <p:attrName>style.visibility</p:attrName>
                                        </p:attrNameLst>
                                      </p:cBhvr>
                                      <p:to>
                                        <p:strVal val="visible"/>
                                      </p:to>
                                    </p:set>
                                    <p:animEffect transition="in" filter="fade">
                                      <p:cBhvr>
                                        <p:cTn id="27" dur="500"/>
                                        <p:tgtEl>
                                          <p:spTgt spid="3">
                                            <p:txEl>
                                              <p:pRg st="4" end="4"/>
                                            </p:txEl>
                                          </p:spTgt>
                                        </p:tgtEl>
                                      </p:cBhvr>
                                    </p:animEffect>
                                  </p:childTnLst>
                                </p:cTn>
                              </p:par>
                            </p:childTnLst>
                          </p:cTn>
                        </p:par>
                      </p:childTnLst>
                    </p:cTn>
                  </p:par>
                  <p:par>
                    <p:cTn id="28" fill="hold">
                      <p:stCondLst>
                        <p:cond delay="indefinite"/>
                      </p:stCondLst>
                      <p:childTnLst>
                        <p:par>
                          <p:cTn id="29" fill="hold">
                            <p:stCondLst>
                              <p:cond delay="0"/>
                            </p:stCondLst>
                            <p:childTnLst>
                              <p:par>
                                <p:cTn id="30" presetID="10" presetClass="entr" presetSubtype="0" fill="hold" nodeType="clickEffect">
                                  <p:stCondLst>
                                    <p:cond delay="0"/>
                                  </p:stCondLst>
                                  <p:childTnLst>
                                    <p:set>
                                      <p:cBhvr>
                                        <p:cTn id="31" dur="1" fill="hold">
                                          <p:stCondLst>
                                            <p:cond delay="0"/>
                                          </p:stCondLst>
                                        </p:cTn>
                                        <p:tgtEl>
                                          <p:spTgt spid="3">
                                            <p:txEl>
                                              <p:pRg st="5" end="5"/>
                                            </p:txEl>
                                          </p:spTgt>
                                        </p:tgtEl>
                                        <p:attrNameLst>
                                          <p:attrName>style.visibility</p:attrName>
                                        </p:attrNameLst>
                                      </p:cBhvr>
                                      <p:to>
                                        <p:strVal val="visible"/>
                                      </p:to>
                                    </p:set>
                                    <p:animEffect transition="in" filter="fade">
                                      <p:cBhvr>
                                        <p:cTn id="32" dur="500"/>
                                        <p:tgtEl>
                                          <p:spTgt spid="3">
                                            <p:txEl>
                                              <p:pRg st="5" end="5"/>
                                            </p:txEl>
                                          </p:spTgt>
                                        </p:tgtEl>
                                      </p:cBhvr>
                                    </p:animEffect>
                                  </p:childTnLst>
                                </p:cTn>
                              </p:par>
                            </p:childTnLst>
                          </p:cTn>
                        </p:par>
                      </p:childTnLst>
                    </p:cTn>
                  </p:par>
                  <p:par>
                    <p:cTn id="33" fill="hold">
                      <p:stCondLst>
                        <p:cond delay="indefinite"/>
                      </p:stCondLst>
                      <p:childTnLst>
                        <p:par>
                          <p:cTn id="34" fill="hold">
                            <p:stCondLst>
                              <p:cond delay="0"/>
                            </p:stCondLst>
                            <p:childTnLst>
                              <p:par>
                                <p:cTn id="35" presetID="10" presetClass="entr" presetSubtype="0" fill="hold" nodeType="clickEffect">
                                  <p:stCondLst>
                                    <p:cond delay="0"/>
                                  </p:stCondLst>
                                  <p:childTnLst>
                                    <p:set>
                                      <p:cBhvr>
                                        <p:cTn id="36" dur="1" fill="hold">
                                          <p:stCondLst>
                                            <p:cond delay="0"/>
                                          </p:stCondLst>
                                        </p:cTn>
                                        <p:tgtEl>
                                          <p:spTgt spid="3">
                                            <p:txEl>
                                              <p:pRg st="6" end="6"/>
                                            </p:txEl>
                                          </p:spTgt>
                                        </p:tgtEl>
                                        <p:attrNameLst>
                                          <p:attrName>style.visibility</p:attrName>
                                        </p:attrNameLst>
                                      </p:cBhvr>
                                      <p:to>
                                        <p:strVal val="visible"/>
                                      </p:to>
                                    </p:set>
                                    <p:animEffect transition="in" filter="fade">
                                      <p:cBhvr>
                                        <p:cTn id="37" dur="500"/>
                                        <p:tgtEl>
                                          <p:spTgt spid="3">
                                            <p:txEl>
                                              <p:pRg st="6" end="6"/>
                                            </p:txEl>
                                          </p:spTgt>
                                        </p:tgtEl>
                                      </p:cBhvr>
                                    </p:animEffect>
                                  </p:childTnLst>
                                </p:cTn>
                              </p:par>
                            </p:childTnLst>
                          </p:cTn>
                        </p:par>
                      </p:childTnLst>
                    </p:cTn>
                  </p:par>
                  <p:par>
                    <p:cTn id="38" fill="hold">
                      <p:stCondLst>
                        <p:cond delay="indefinite"/>
                      </p:stCondLst>
                      <p:childTnLst>
                        <p:par>
                          <p:cTn id="39" fill="hold">
                            <p:stCondLst>
                              <p:cond delay="0"/>
                            </p:stCondLst>
                            <p:childTnLst>
                              <p:par>
                                <p:cTn id="40" presetID="10" presetClass="entr" presetSubtype="0" fill="hold" nodeType="clickEffect">
                                  <p:stCondLst>
                                    <p:cond delay="0"/>
                                  </p:stCondLst>
                                  <p:childTnLst>
                                    <p:set>
                                      <p:cBhvr>
                                        <p:cTn id="41" dur="1" fill="hold">
                                          <p:stCondLst>
                                            <p:cond delay="0"/>
                                          </p:stCondLst>
                                        </p:cTn>
                                        <p:tgtEl>
                                          <p:spTgt spid="3">
                                            <p:txEl>
                                              <p:pRg st="7" end="7"/>
                                            </p:txEl>
                                          </p:spTgt>
                                        </p:tgtEl>
                                        <p:attrNameLst>
                                          <p:attrName>style.visibility</p:attrName>
                                        </p:attrNameLst>
                                      </p:cBhvr>
                                      <p:to>
                                        <p:strVal val="visible"/>
                                      </p:to>
                                    </p:set>
                                    <p:animEffect transition="in" filter="fade">
                                      <p:cBhvr>
                                        <p:cTn id="42" dur="500"/>
                                        <p:tgtEl>
                                          <p:spTgt spid="3">
                                            <p:txEl>
                                              <p:pRg st="7" end="7"/>
                                            </p:txEl>
                                          </p:spTgt>
                                        </p:tgtEl>
                                      </p:cBhvr>
                                    </p:animEffect>
                                  </p:childTnLst>
                                </p:cTn>
                              </p:par>
                            </p:childTnLst>
                          </p:cTn>
                        </p:par>
                      </p:childTnLst>
                    </p:cTn>
                  </p:par>
                  <p:par>
                    <p:cTn id="43" fill="hold">
                      <p:stCondLst>
                        <p:cond delay="indefinite"/>
                      </p:stCondLst>
                      <p:childTnLst>
                        <p:par>
                          <p:cTn id="44" fill="hold">
                            <p:stCondLst>
                              <p:cond delay="0"/>
                            </p:stCondLst>
                            <p:childTnLst>
                              <p:par>
                                <p:cTn id="45" presetID="10" presetClass="entr" presetSubtype="0" fill="hold" nodeType="clickEffect">
                                  <p:stCondLst>
                                    <p:cond delay="0"/>
                                  </p:stCondLst>
                                  <p:childTnLst>
                                    <p:set>
                                      <p:cBhvr>
                                        <p:cTn id="46" dur="1" fill="hold">
                                          <p:stCondLst>
                                            <p:cond delay="0"/>
                                          </p:stCondLst>
                                        </p:cTn>
                                        <p:tgtEl>
                                          <p:spTgt spid="3">
                                            <p:txEl>
                                              <p:pRg st="8" end="8"/>
                                            </p:txEl>
                                          </p:spTgt>
                                        </p:tgtEl>
                                        <p:attrNameLst>
                                          <p:attrName>style.visibility</p:attrName>
                                        </p:attrNameLst>
                                      </p:cBhvr>
                                      <p:to>
                                        <p:strVal val="visible"/>
                                      </p:to>
                                    </p:set>
                                    <p:animEffect transition="in" filter="fade">
                                      <p:cBhvr>
                                        <p:cTn id="47" dur="500"/>
                                        <p:tgtEl>
                                          <p:spTgt spid="3">
                                            <p:txEl>
                                              <p:pRg st="8" end="8"/>
                                            </p:txEl>
                                          </p:spTgt>
                                        </p:tgtEl>
                                      </p:cBhvr>
                                    </p:animEffect>
                                  </p:childTnLst>
                                </p:cTn>
                              </p:par>
                            </p:childTnLst>
                          </p:cTn>
                        </p:par>
                      </p:childTnLst>
                    </p:cTn>
                  </p:par>
                  <p:par>
                    <p:cTn id="48" fill="hold">
                      <p:stCondLst>
                        <p:cond delay="indefinite"/>
                      </p:stCondLst>
                      <p:childTnLst>
                        <p:par>
                          <p:cTn id="49" fill="hold">
                            <p:stCondLst>
                              <p:cond delay="0"/>
                            </p:stCondLst>
                            <p:childTnLst>
                              <p:par>
                                <p:cTn id="50" presetID="10" presetClass="entr" presetSubtype="0" fill="hold" nodeType="clickEffect">
                                  <p:stCondLst>
                                    <p:cond delay="0"/>
                                  </p:stCondLst>
                                  <p:childTnLst>
                                    <p:set>
                                      <p:cBhvr>
                                        <p:cTn id="51" dur="1" fill="hold">
                                          <p:stCondLst>
                                            <p:cond delay="0"/>
                                          </p:stCondLst>
                                        </p:cTn>
                                        <p:tgtEl>
                                          <p:spTgt spid="3">
                                            <p:txEl>
                                              <p:pRg st="9" end="9"/>
                                            </p:txEl>
                                          </p:spTgt>
                                        </p:tgtEl>
                                        <p:attrNameLst>
                                          <p:attrName>style.visibility</p:attrName>
                                        </p:attrNameLst>
                                      </p:cBhvr>
                                      <p:to>
                                        <p:strVal val="visible"/>
                                      </p:to>
                                    </p:set>
                                    <p:animEffect transition="in" filter="fade">
                                      <p:cBhvr>
                                        <p:cTn id="52" dur="500"/>
                                        <p:tgtEl>
                                          <p:spTgt spid="3">
                                            <p:txEl>
                                              <p:pRg st="9" end="9"/>
                                            </p:txEl>
                                          </p:spTgt>
                                        </p:tgtEl>
                                      </p:cBhvr>
                                    </p:animEffect>
                                  </p:childTnLst>
                                </p:cTn>
                              </p:par>
                            </p:childTnLst>
                          </p:cTn>
                        </p:par>
                      </p:childTnLst>
                    </p:cTn>
                  </p:par>
                  <p:par>
                    <p:cTn id="53" fill="hold">
                      <p:stCondLst>
                        <p:cond delay="indefinite"/>
                      </p:stCondLst>
                      <p:childTnLst>
                        <p:par>
                          <p:cTn id="54" fill="hold">
                            <p:stCondLst>
                              <p:cond delay="0"/>
                            </p:stCondLst>
                            <p:childTnLst>
                              <p:par>
                                <p:cTn id="55" presetID="10" presetClass="entr" presetSubtype="0" fill="hold" nodeType="clickEffect">
                                  <p:stCondLst>
                                    <p:cond delay="0"/>
                                  </p:stCondLst>
                                  <p:childTnLst>
                                    <p:set>
                                      <p:cBhvr>
                                        <p:cTn id="56" dur="1" fill="hold">
                                          <p:stCondLst>
                                            <p:cond delay="0"/>
                                          </p:stCondLst>
                                        </p:cTn>
                                        <p:tgtEl>
                                          <p:spTgt spid="3">
                                            <p:txEl>
                                              <p:pRg st="11" end="11"/>
                                            </p:txEl>
                                          </p:spTgt>
                                        </p:tgtEl>
                                        <p:attrNameLst>
                                          <p:attrName>style.visibility</p:attrName>
                                        </p:attrNameLst>
                                      </p:cBhvr>
                                      <p:to>
                                        <p:strVal val="visible"/>
                                      </p:to>
                                    </p:set>
                                    <p:animEffect transition="in" filter="fade">
                                      <p:cBhvr>
                                        <p:cTn id="57" dur="500"/>
                                        <p:tgtEl>
                                          <p:spTgt spid="3">
                                            <p:txEl>
                                              <p:pRg st="11" end="11"/>
                                            </p:txEl>
                                          </p:spTgt>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2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4" name="图片 3">
            <a:extLst>
              <a:ext uri="{FF2B5EF4-FFF2-40B4-BE49-F238E27FC236}">
                <a16:creationId xmlns:a16="http://schemas.microsoft.com/office/drawing/2014/main" id="{4FB0D05B-D154-2240-8E58-BCF23D558FE5}"/>
              </a:ext>
            </a:extLst>
          </p:cNvPr>
          <p:cNvPicPr>
            <a:picLocks noChangeAspect="1"/>
          </p:cNvPicPr>
          <p:nvPr/>
        </p:nvPicPr>
        <p:blipFill>
          <a:blip r:embed="rId2"/>
          <a:stretch>
            <a:fillRect/>
          </a:stretch>
        </p:blipFill>
        <p:spPr>
          <a:xfrm>
            <a:off x="457200" y="609863"/>
            <a:ext cx="8229600" cy="4244085"/>
          </a:xfrm>
          <a:prstGeom prst="rect">
            <a:avLst/>
          </a:prstGeom>
        </p:spPr>
      </p:pic>
    </p:spTree>
    <p:extLst>
      <p:ext uri="{BB962C8B-B14F-4D97-AF65-F5344CB8AC3E}">
        <p14:creationId xmlns:p14="http://schemas.microsoft.com/office/powerpoint/2010/main" val="2482198682"/>
      </p:ext>
    </p:extLst>
  </p:cSld>
  <p:clrMapOvr>
    <a:masterClrMapping/>
  </p:clrMapOvr>
</p:sld>
</file>

<file path=ppt/slides/slide2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标题 1">
            <a:extLst>
              <a:ext uri="{FF2B5EF4-FFF2-40B4-BE49-F238E27FC236}">
                <a16:creationId xmlns:a16="http://schemas.microsoft.com/office/drawing/2014/main" id="{5FC9BBC2-14E9-2640-8C49-F4A134A0B8BF}"/>
              </a:ext>
            </a:extLst>
          </p:cNvPr>
          <p:cNvSpPr>
            <a:spLocks noGrp="1"/>
          </p:cNvSpPr>
          <p:nvPr>
            <p:ph type="title"/>
          </p:nvPr>
        </p:nvSpPr>
        <p:spPr/>
        <p:txBody>
          <a:bodyPr/>
          <a:lstStyle/>
          <a:p>
            <a:r>
              <a:rPr lang="en-US" altLang="zh-CN" dirty="0"/>
              <a:t>Why is Security So Hard?</a:t>
            </a:r>
            <a:endParaRPr kumimoji="1" lang="zh-CN" altLang="en-US" dirty="0"/>
          </a:p>
        </p:txBody>
      </p:sp>
      <p:sp>
        <p:nvSpPr>
          <p:cNvPr id="3" name="内容占位符 2">
            <a:extLst>
              <a:ext uri="{FF2B5EF4-FFF2-40B4-BE49-F238E27FC236}">
                <a16:creationId xmlns:a16="http://schemas.microsoft.com/office/drawing/2014/main" id="{80F2C1D7-247A-D944-B601-0457917B6FC9}"/>
              </a:ext>
            </a:extLst>
          </p:cNvPr>
          <p:cNvSpPr>
            <a:spLocks noGrp="1"/>
          </p:cNvSpPr>
          <p:nvPr>
            <p:ph idx="1"/>
          </p:nvPr>
        </p:nvSpPr>
        <p:spPr/>
        <p:txBody>
          <a:bodyPr/>
          <a:lstStyle/>
          <a:p>
            <a:r>
              <a:rPr kumimoji="1" lang="en-US" altLang="zh-CN" dirty="0"/>
              <a:t>Security</a:t>
            </a:r>
            <a:r>
              <a:rPr kumimoji="1" lang="zh-CN" altLang="en-US" dirty="0"/>
              <a:t> </a:t>
            </a:r>
            <a:r>
              <a:rPr kumimoji="1" lang="en-US" altLang="zh-CN" dirty="0"/>
              <a:t>sometimes</a:t>
            </a:r>
            <a:r>
              <a:rPr kumimoji="1" lang="zh-CN" altLang="en-US" dirty="0"/>
              <a:t> </a:t>
            </a:r>
            <a:r>
              <a:rPr kumimoji="1" lang="en-US" altLang="zh-CN" dirty="0"/>
              <a:t>conflicts</a:t>
            </a:r>
            <a:r>
              <a:rPr kumimoji="1" lang="zh-CN" altLang="en-US" dirty="0"/>
              <a:t> </a:t>
            </a:r>
            <a:r>
              <a:rPr kumimoji="1" lang="en-US" altLang="zh-CN" dirty="0"/>
              <a:t>with</a:t>
            </a:r>
            <a:r>
              <a:rPr kumimoji="1" lang="zh-CN" altLang="en-US" dirty="0"/>
              <a:t> </a:t>
            </a:r>
            <a:r>
              <a:rPr kumimoji="1" lang="en-US" altLang="zh-CN" dirty="0"/>
              <a:t>other</a:t>
            </a:r>
            <a:r>
              <a:rPr kumimoji="1" lang="zh-CN" altLang="en-US" dirty="0"/>
              <a:t> </a:t>
            </a:r>
            <a:r>
              <a:rPr kumimoji="1" lang="en-US" altLang="zh-CN" dirty="0"/>
              <a:t>goals</a:t>
            </a:r>
          </a:p>
          <a:p>
            <a:pPr lvl="1"/>
            <a:r>
              <a:rPr kumimoji="1" lang="en-US" altLang="zh-CN" dirty="0"/>
              <a:t>Security</a:t>
            </a:r>
            <a:r>
              <a:rPr kumimoji="1" lang="zh-CN" altLang="en-US" dirty="0"/>
              <a:t> </a:t>
            </a:r>
            <a:r>
              <a:rPr kumimoji="1" lang="en-US" altLang="zh-CN" dirty="0"/>
              <a:t>VS.</a:t>
            </a:r>
            <a:r>
              <a:rPr kumimoji="1" lang="zh-CN" altLang="en-US" dirty="0"/>
              <a:t> </a:t>
            </a:r>
            <a:r>
              <a:rPr kumimoji="1" lang="en-US" altLang="zh-CN" dirty="0"/>
              <a:t>performance</a:t>
            </a:r>
          </a:p>
          <a:p>
            <a:pPr lvl="1"/>
            <a:r>
              <a:rPr kumimoji="1" lang="en-US" altLang="zh-CN" dirty="0"/>
              <a:t>Security</a:t>
            </a:r>
            <a:r>
              <a:rPr kumimoji="1" lang="zh-CN" altLang="en-US" dirty="0"/>
              <a:t> </a:t>
            </a:r>
            <a:r>
              <a:rPr kumimoji="1" lang="en-US" altLang="zh-CN" dirty="0"/>
              <a:t>VS.</a:t>
            </a:r>
            <a:r>
              <a:rPr kumimoji="1" lang="zh-CN" altLang="en-US" dirty="0"/>
              <a:t> </a:t>
            </a:r>
            <a:r>
              <a:rPr kumimoji="1" lang="en-US" altLang="zh-CN" dirty="0"/>
              <a:t>availability</a:t>
            </a:r>
          </a:p>
          <a:p>
            <a:pPr lvl="1"/>
            <a:r>
              <a:rPr kumimoji="1" lang="en-US" altLang="zh-CN" dirty="0"/>
              <a:t>Security</a:t>
            </a:r>
            <a:r>
              <a:rPr kumimoji="1" lang="zh-CN" altLang="en-US" dirty="0"/>
              <a:t> </a:t>
            </a:r>
            <a:r>
              <a:rPr kumimoji="1" lang="en-US" altLang="zh-CN" dirty="0"/>
              <a:t>VS.</a:t>
            </a:r>
            <a:r>
              <a:rPr kumimoji="1" lang="zh-CN" altLang="en-US" dirty="0"/>
              <a:t> </a:t>
            </a:r>
            <a:r>
              <a:rPr kumimoji="1" lang="en-US" altLang="zh-CN" dirty="0"/>
              <a:t>fault</a:t>
            </a:r>
            <a:r>
              <a:rPr kumimoji="1" lang="zh-CN" altLang="en-US" dirty="0"/>
              <a:t> </a:t>
            </a:r>
            <a:r>
              <a:rPr kumimoji="1" lang="en-US" altLang="zh-CN" dirty="0"/>
              <a:t>tolerance</a:t>
            </a:r>
          </a:p>
          <a:p>
            <a:pPr lvl="1"/>
            <a:r>
              <a:rPr kumimoji="1" lang="en-US" altLang="zh-CN" dirty="0"/>
              <a:t>Security</a:t>
            </a:r>
            <a:r>
              <a:rPr kumimoji="1" lang="zh-CN" altLang="en-US" dirty="0"/>
              <a:t> </a:t>
            </a:r>
            <a:r>
              <a:rPr kumimoji="1" lang="en-US" altLang="zh-CN" dirty="0"/>
              <a:t>VS.</a:t>
            </a:r>
            <a:r>
              <a:rPr kumimoji="1" lang="zh-CN" altLang="en-US" dirty="0"/>
              <a:t> </a:t>
            </a:r>
            <a:r>
              <a:rPr kumimoji="1" lang="en-US" altLang="zh-CN" dirty="0"/>
              <a:t>convenience</a:t>
            </a:r>
          </a:p>
          <a:p>
            <a:pPr lvl="1"/>
            <a:r>
              <a:rPr kumimoji="1" lang="en-US" altLang="zh-CN" dirty="0"/>
              <a:t>Security</a:t>
            </a:r>
            <a:r>
              <a:rPr kumimoji="1" lang="zh-CN" altLang="en-US" dirty="0"/>
              <a:t> </a:t>
            </a:r>
            <a:r>
              <a:rPr kumimoji="1" lang="en-US" altLang="zh-CN" dirty="0"/>
              <a:t>VS.</a:t>
            </a:r>
            <a:r>
              <a:rPr kumimoji="1" lang="zh-CN" altLang="en-US" dirty="0"/>
              <a:t> </a:t>
            </a:r>
            <a:r>
              <a:rPr kumimoji="1" lang="en-US" altLang="zh-CN" dirty="0"/>
              <a:t>simplicity</a:t>
            </a:r>
          </a:p>
          <a:p>
            <a:pPr lvl="1"/>
            <a:r>
              <a:rPr kumimoji="1" lang="en-US" altLang="zh-CN" dirty="0"/>
              <a:t>...</a:t>
            </a:r>
            <a:endParaRPr kumimoji="1" lang="zh-CN" altLang="en-US" dirty="0"/>
          </a:p>
        </p:txBody>
      </p:sp>
    </p:spTree>
    <p:extLst>
      <p:ext uri="{BB962C8B-B14F-4D97-AF65-F5344CB8AC3E}">
        <p14:creationId xmlns:p14="http://schemas.microsoft.com/office/powerpoint/2010/main" val="4190250915"/>
      </p:ext>
    </p:extLst>
  </p:cSld>
  <p:clrMapOvr>
    <a:masterClrMapping/>
  </p:clrMapOvr>
</p:sld>
</file>

<file path=ppt/slides/slide2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标题 1"/>
          <p:cNvSpPr>
            <a:spLocks noGrp="1"/>
          </p:cNvSpPr>
          <p:nvPr>
            <p:ph type="title"/>
          </p:nvPr>
        </p:nvSpPr>
        <p:spPr/>
        <p:txBody>
          <a:bodyPr/>
          <a:lstStyle/>
          <a:p>
            <a:r>
              <a:rPr kumimoji="1" lang="en-US" altLang="zh-CN" dirty="0"/>
              <a:t>Fault Tolerant Fails Here</a:t>
            </a:r>
            <a:endParaRPr kumimoji="1" lang="zh-CN" altLang="en-US" dirty="0"/>
          </a:p>
        </p:txBody>
      </p:sp>
      <p:sp>
        <p:nvSpPr>
          <p:cNvPr id="3" name="内容占位符 2"/>
          <p:cNvSpPr>
            <a:spLocks noGrp="1"/>
          </p:cNvSpPr>
          <p:nvPr>
            <p:ph idx="1"/>
          </p:nvPr>
        </p:nvSpPr>
        <p:spPr>
          <a:xfrm>
            <a:off x="457200" y="1333501"/>
            <a:ext cx="8435280" cy="3771636"/>
          </a:xfrm>
        </p:spPr>
        <p:txBody>
          <a:bodyPr>
            <a:normAutofit/>
          </a:bodyPr>
          <a:lstStyle/>
          <a:p>
            <a:r>
              <a:rPr kumimoji="1" lang="en-US" altLang="zh-CN" dirty="0"/>
              <a:t>Why not using fault tolerant techniques</a:t>
            </a:r>
            <a:r>
              <a:rPr kumimoji="1" lang="zh-CN" altLang="en-US" dirty="0"/>
              <a:t> </a:t>
            </a:r>
            <a:r>
              <a:rPr kumimoji="1" lang="en-US" altLang="zh-CN" dirty="0"/>
              <a:t>for</a:t>
            </a:r>
            <a:r>
              <a:rPr kumimoji="1" lang="zh-CN" altLang="en-US" dirty="0"/>
              <a:t> </a:t>
            </a:r>
            <a:r>
              <a:rPr kumimoji="1" lang="en-US" altLang="zh-CN" dirty="0"/>
              <a:t>security?</a:t>
            </a:r>
          </a:p>
          <a:p>
            <a:pPr lvl="1"/>
            <a:r>
              <a:rPr kumimoji="1" lang="en-US" altLang="zh-CN" dirty="0"/>
              <a:t>Since security can be seen as a kind of fault</a:t>
            </a:r>
          </a:p>
          <a:p>
            <a:r>
              <a:rPr kumimoji="1" lang="en-US" altLang="zh-CN" dirty="0"/>
              <a:t>Two</a:t>
            </a:r>
            <a:r>
              <a:rPr kumimoji="1" lang="zh-CN" altLang="en-US" dirty="0"/>
              <a:t> </a:t>
            </a:r>
            <a:r>
              <a:rPr kumimoji="1" lang="en-US" altLang="zh-CN" dirty="0"/>
              <a:t>reasons</a:t>
            </a:r>
          </a:p>
          <a:p>
            <a:pPr lvl="1"/>
            <a:r>
              <a:rPr kumimoji="1" lang="en-US" altLang="zh-CN" dirty="0"/>
              <a:t>Result</a:t>
            </a:r>
            <a:r>
              <a:rPr kumimoji="1" lang="zh-CN" altLang="en-US" dirty="0"/>
              <a:t> </a:t>
            </a:r>
            <a:r>
              <a:rPr kumimoji="1" lang="en-US" altLang="zh-CN" dirty="0"/>
              <a:t>of</a:t>
            </a:r>
            <a:r>
              <a:rPr kumimoji="1" lang="zh-CN" altLang="en-US" dirty="0"/>
              <a:t> </a:t>
            </a:r>
            <a:r>
              <a:rPr kumimoji="1" lang="en-US" altLang="zh-CN" dirty="0"/>
              <a:t>"fault"</a:t>
            </a:r>
            <a:r>
              <a:rPr kumimoji="1" lang="zh-CN" altLang="en-US" dirty="0"/>
              <a:t> </a:t>
            </a:r>
            <a:r>
              <a:rPr kumimoji="1" lang="en-US" altLang="zh-CN" dirty="0"/>
              <a:t>may</a:t>
            </a:r>
            <a:r>
              <a:rPr kumimoji="1" lang="zh-CN" altLang="en-US" dirty="0"/>
              <a:t> </a:t>
            </a:r>
            <a:r>
              <a:rPr kumimoji="1" lang="en-US" altLang="zh-CN" dirty="0"/>
              <a:t>be</a:t>
            </a:r>
            <a:r>
              <a:rPr kumimoji="1" lang="zh-CN" altLang="en-US" dirty="0"/>
              <a:t> </a:t>
            </a:r>
            <a:r>
              <a:rPr kumimoji="1" lang="en-US" altLang="zh-CN" dirty="0"/>
              <a:t>too</a:t>
            </a:r>
            <a:r>
              <a:rPr kumimoji="1" lang="zh-CN" altLang="en-US" dirty="0"/>
              <a:t> </a:t>
            </a:r>
            <a:r>
              <a:rPr kumimoji="1" lang="en-US" altLang="zh-CN" dirty="0"/>
              <a:t>much </a:t>
            </a:r>
            <a:r>
              <a:rPr kumimoji="1" lang="en-US" altLang="en-US" dirty="0"/>
              <a:t>(cannot afford once)</a:t>
            </a:r>
            <a:endParaRPr kumimoji="1" lang="en-US" altLang="zh-CN" dirty="0"/>
          </a:p>
          <a:p>
            <a:pPr lvl="2"/>
            <a:r>
              <a:rPr kumimoji="1" lang="en-US" altLang="zh-CN" dirty="0"/>
              <a:t>E.g.,</a:t>
            </a:r>
            <a:r>
              <a:rPr kumimoji="1" lang="zh-CN" altLang="en-US" dirty="0"/>
              <a:t> </a:t>
            </a:r>
            <a:r>
              <a:rPr kumimoji="1" lang="en-US" altLang="zh-CN" dirty="0"/>
              <a:t>exam</a:t>
            </a:r>
            <a:r>
              <a:rPr kumimoji="1" lang="zh-CN" altLang="en-US" dirty="0"/>
              <a:t> </a:t>
            </a:r>
            <a:r>
              <a:rPr kumimoji="1" lang="en-US" altLang="zh-CN" dirty="0"/>
              <a:t>leakage,</a:t>
            </a:r>
            <a:r>
              <a:rPr kumimoji="1" lang="zh-CN" altLang="en-US" dirty="0"/>
              <a:t> </a:t>
            </a:r>
            <a:r>
              <a:rPr kumimoji="1" lang="en-US" altLang="zh-CN" dirty="0"/>
              <a:t>rocket</a:t>
            </a:r>
            <a:r>
              <a:rPr kumimoji="1" lang="zh-CN" altLang="en-US" dirty="0"/>
              <a:t> </a:t>
            </a:r>
            <a:r>
              <a:rPr kumimoji="1" lang="en-US" altLang="zh-CN" dirty="0"/>
              <a:t>launching</a:t>
            </a:r>
          </a:p>
          <a:p>
            <a:pPr lvl="1"/>
            <a:r>
              <a:rPr kumimoji="1" lang="en-US" altLang="zh-CN" dirty="0"/>
              <a:t>Failures</a:t>
            </a:r>
            <a:r>
              <a:rPr kumimoji="1" lang="zh-CN" altLang="en-US" dirty="0"/>
              <a:t> </a:t>
            </a:r>
            <a:r>
              <a:rPr kumimoji="1" lang="en-US" altLang="zh-CN" dirty="0"/>
              <a:t>due</a:t>
            </a:r>
            <a:r>
              <a:rPr kumimoji="1" lang="zh-CN" altLang="en-US" dirty="0"/>
              <a:t> </a:t>
            </a:r>
            <a:r>
              <a:rPr kumimoji="1" lang="en-US" altLang="zh-CN" dirty="0"/>
              <a:t>to</a:t>
            </a:r>
            <a:r>
              <a:rPr kumimoji="1" lang="zh-CN" altLang="en-US" dirty="0"/>
              <a:t> </a:t>
            </a:r>
            <a:r>
              <a:rPr kumimoji="1" lang="en-US" altLang="zh-CN" dirty="0"/>
              <a:t>attack</a:t>
            </a:r>
            <a:r>
              <a:rPr kumimoji="1" lang="zh-CN" altLang="en-US" dirty="0"/>
              <a:t> </a:t>
            </a:r>
            <a:r>
              <a:rPr kumimoji="1" lang="en-US" altLang="zh-CN" dirty="0"/>
              <a:t>might</a:t>
            </a:r>
            <a:r>
              <a:rPr kumimoji="1" lang="zh-CN" altLang="en-US" dirty="0"/>
              <a:t> </a:t>
            </a:r>
            <a:r>
              <a:rPr kumimoji="1" lang="en-US" altLang="zh-CN" dirty="0"/>
              <a:t>be</a:t>
            </a:r>
            <a:r>
              <a:rPr kumimoji="1" lang="zh-CN" altLang="en-US" dirty="0"/>
              <a:t> </a:t>
            </a:r>
            <a:r>
              <a:rPr kumimoji="1" lang="en-US" altLang="zh-CN" dirty="0"/>
              <a:t>highly</a:t>
            </a:r>
            <a:r>
              <a:rPr kumimoji="1" lang="zh-CN" altLang="en-US" dirty="0"/>
              <a:t> </a:t>
            </a:r>
            <a:r>
              <a:rPr kumimoji="1" lang="en-US" altLang="zh-CN" dirty="0"/>
              <a:t>correlated</a:t>
            </a:r>
          </a:p>
          <a:p>
            <a:pPr lvl="2"/>
            <a:r>
              <a:rPr kumimoji="1" lang="en-US" altLang="zh-CN" dirty="0"/>
              <a:t>In</a:t>
            </a:r>
            <a:r>
              <a:rPr kumimoji="1" lang="zh-CN" altLang="en-US" dirty="0"/>
              <a:t> </a:t>
            </a:r>
            <a:r>
              <a:rPr kumimoji="1" lang="en-US" altLang="zh-CN" dirty="0"/>
              <a:t>fault-tolerance,</a:t>
            </a:r>
            <a:r>
              <a:rPr kumimoji="1" lang="zh-CN" altLang="en-US" dirty="0"/>
              <a:t> </a:t>
            </a:r>
            <a:r>
              <a:rPr kumimoji="1" lang="en-US" altLang="zh-CN" dirty="0"/>
              <a:t>we</a:t>
            </a:r>
            <a:r>
              <a:rPr kumimoji="1" lang="zh-CN" altLang="en-US" dirty="0"/>
              <a:t> </a:t>
            </a:r>
            <a:r>
              <a:rPr kumimoji="1" lang="en-US" altLang="zh-CN" dirty="0"/>
              <a:t>assumed</a:t>
            </a:r>
            <a:r>
              <a:rPr kumimoji="1" lang="zh-CN" altLang="en-US" dirty="0"/>
              <a:t> </a:t>
            </a:r>
            <a:r>
              <a:rPr kumimoji="1" lang="en-US" altLang="zh-CN" dirty="0"/>
              <a:t>independent</a:t>
            </a:r>
            <a:r>
              <a:rPr kumimoji="1" lang="zh-CN" altLang="en-US" dirty="0"/>
              <a:t> </a:t>
            </a:r>
            <a:r>
              <a:rPr kumimoji="1" lang="en-US" altLang="zh-CN" dirty="0"/>
              <a:t>failures</a:t>
            </a:r>
            <a:endParaRPr kumimoji="1" lang="zh-CN" altLang="en-US" dirty="0"/>
          </a:p>
        </p:txBody>
      </p:sp>
    </p:spTree>
    <p:extLst>
      <p:ext uri="{BB962C8B-B14F-4D97-AF65-F5344CB8AC3E}">
        <p14:creationId xmlns:p14="http://schemas.microsoft.com/office/powerpoint/2010/main" val="3690698164"/>
      </p:ext>
    </p:extLst>
  </p:cSld>
  <p:clrMapOvr>
    <a:masterClrMapping/>
  </p:clrMapOvr>
</p:sld>
</file>

<file path=ppt/slides/slide2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标题 1"/>
          <p:cNvSpPr>
            <a:spLocks noGrp="1"/>
          </p:cNvSpPr>
          <p:nvPr>
            <p:ph type="title"/>
          </p:nvPr>
        </p:nvSpPr>
        <p:spPr/>
        <p:txBody>
          <a:bodyPr/>
          <a:lstStyle/>
          <a:p>
            <a:r>
              <a:rPr kumimoji="1" lang="en-US" altLang="zh-CN" dirty="0"/>
              <a:t>Much Harder to Reason about Security</a:t>
            </a:r>
            <a:endParaRPr kumimoji="1" lang="zh-CN" altLang="en-US" dirty="0"/>
          </a:p>
        </p:txBody>
      </p:sp>
      <p:sp>
        <p:nvSpPr>
          <p:cNvPr id="3" name="内容占位符 2"/>
          <p:cNvSpPr>
            <a:spLocks noGrp="1"/>
          </p:cNvSpPr>
          <p:nvPr>
            <p:ph idx="1"/>
          </p:nvPr>
        </p:nvSpPr>
        <p:spPr>
          <a:xfrm>
            <a:off x="457200" y="1333500"/>
            <a:ext cx="8229600" cy="4260303"/>
          </a:xfrm>
        </p:spPr>
        <p:txBody>
          <a:bodyPr>
            <a:normAutofit fontScale="92500"/>
          </a:bodyPr>
          <a:lstStyle/>
          <a:p>
            <a:r>
              <a:rPr kumimoji="1" lang="en-US" altLang="zh-CN" sz="2400" dirty="0"/>
              <a:t>No complete solution; we can't always secure every system</a:t>
            </a:r>
          </a:p>
          <a:p>
            <a:pPr lvl="1"/>
            <a:r>
              <a:rPr kumimoji="1" lang="en-US" altLang="zh-CN" sz="2000" dirty="0"/>
              <a:t>One</a:t>
            </a:r>
            <a:r>
              <a:rPr kumimoji="1" lang="zh-CN" altLang="en-US" sz="2000" dirty="0"/>
              <a:t> </a:t>
            </a:r>
            <a:r>
              <a:rPr kumimoji="1" lang="en-US" altLang="zh-CN" sz="2000" dirty="0"/>
              <a:t>solution:</a:t>
            </a:r>
            <a:r>
              <a:rPr kumimoji="1" lang="zh-CN" altLang="en-US" sz="2000" dirty="0"/>
              <a:t> </a:t>
            </a:r>
            <a:r>
              <a:rPr kumimoji="1" lang="en-US" altLang="zh-CN" sz="2000" dirty="0"/>
              <a:t>Trust nothing that you didn't create</a:t>
            </a:r>
            <a:r>
              <a:rPr kumimoji="1" lang="zh-CN" altLang="en-US" sz="2000" dirty="0"/>
              <a:t> </a:t>
            </a:r>
            <a:r>
              <a:rPr kumimoji="1" lang="en-US" altLang="zh-CN" sz="2000" dirty="0"/>
              <a:t>by yourself</a:t>
            </a:r>
          </a:p>
          <a:p>
            <a:r>
              <a:rPr kumimoji="1" lang="en-US" altLang="zh-CN" sz="2400" dirty="0"/>
              <a:t>What are we going to learn?</a:t>
            </a:r>
          </a:p>
          <a:p>
            <a:pPr lvl="1"/>
            <a:r>
              <a:rPr kumimoji="1" lang="en-US" altLang="zh-CN" sz="2000" dirty="0"/>
              <a:t>How to model systems in the context of security</a:t>
            </a:r>
          </a:p>
          <a:p>
            <a:pPr lvl="1"/>
            <a:r>
              <a:rPr kumimoji="1" lang="en-US" altLang="zh-CN" sz="2000" dirty="0"/>
              <a:t>How we think about and assess risks</a:t>
            </a:r>
          </a:p>
          <a:p>
            <a:pPr lvl="1"/>
            <a:r>
              <a:rPr kumimoji="1" lang="en-US" altLang="zh-CN" sz="2000" dirty="0"/>
              <a:t>Techniques for assessing common risks</a:t>
            </a:r>
          </a:p>
          <a:p>
            <a:pPr lvl="2"/>
            <a:r>
              <a:rPr kumimoji="1" lang="en-US" altLang="zh-CN" sz="1800" dirty="0"/>
              <a:t>There are things we can do to make systems more secure</a:t>
            </a:r>
          </a:p>
          <a:p>
            <a:pPr lvl="1"/>
            <a:r>
              <a:rPr kumimoji="1" lang="en-US" altLang="zh-CN" sz="2000" dirty="0"/>
              <a:t>Know trade-offs</a:t>
            </a:r>
          </a:p>
          <a:p>
            <a:pPr lvl="2"/>
            <a:r>
              <a:rPr kumimoji="1" lang="en-US" altLang="zh-CN" sz="1800" dirty="0"/>
              <a:t>Security vs. performance, security vs. convenience, and security vs. simplicity</a:t>
            </a:r>
          </a:p>
        </p:txBody>
      </p:sp>
    </p:spTree>
    <p:extLst>
      <p:ext uri="{BB962C8B-B14F-4D97-AF65-F5344CB8AC3E}">
        <p14:creationId xmlns:p14="http://schemas.microsoft.com/office/powerpoint/2010/main" val="2337961521"/>
      </p:ext>
    </p:extLst>
  </p:cSld>
  <p:clrMapOvr>
    <a:masterClrMapping/>
  </p:clrMapOvr>
</p:sld>
</file>

<file path=ppt/slides/slide3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标题 1"/>
          <p:cNvSpPr>
            <a:spLocks noGrp="1"/>
          </p:cNvSpPr>
          <p:nvPr>
            <p:ph type="title"/>
          </p:nvPr>
        </p:nvSpPr>
        <p:spPr>
          <a:xfrm>
            <a:off x="457200" y="228866"/>
            <a:ext cx="8507288" cy="952500"/>
          </a:xfrm>
        </p:spPr>
        <p:txBody>
          <a:bodyPr>
            <a:noAutofit/>
          </a:bodyPr>
          <a:lstStyle/>
          <a:p>
            <a:r>
              <a:rPr kumimoji="1" lang="en-US" altLang="zh-CN" sz="2800" dirty="0"/>
              <a:t>2 Steps towards Building a More Secure System</a:t>
            </a:r>
            <a:endParaRPr kumimoji="1" lang="zh-CN" altLang="en-US" sz="2800" dirty="0"/>
          </a:p>
        </p:txBody>
      </p:sp>
      <p:sp>
        <p:nvSpPr>
          <p:cNvPr id="3" name="内容占位符 2"/>
          <p:cNvSpPr>
            <a:spLocks noGrp="1"/>
          </p:cNvSpPr>
          <p:nvPr>
            <p:ph idx="1"/>
          </p:nvPr>
        </p:nvSpPr>
        <p:spPr/>
        <p:txBody>
          <a:bodyPr/>
          <a:lstStyle/>
          <a:p>
            <a:r>
              <a:rPr lang="en-US" altLang="zh-CN" dirty="0"/>
              <a:t>How to make progress in building a secure system?</a:t>
            </a:r>
          </a:p>
          <a:p>
            <a:pPr lvl="1"/>
            <a:r>
              <a:rPr lang="en-US" altLang="zh-CN" dirty="0"/>
              <a:t>Be clear about goals: "</a:t>
            </a:r>
            <a:r>
              <a:rPr lang="en-US" altLang="zh-CN" b="1" dirty="0">
                <a:solidFill>
                  <a:schemeClr val="accent1"/>
                </a:solidFill>
              </a:rPr>
              <a:t>policy</a:t>
            </a:r>
            <a:r>
              <a:rPr lang="en-US" altLang="zh-CN" dirty="0"/>
              <a:t>"</a:t>
            </a:r>
          </a:p>
          <a:p>
            <a:pPr lvl="1"/>
            <a:r>
              <a:rPr lang="en-US" altLang="zh-CN" dirty="0"/>
              <a:t>Be clear about assumptions: "</a:t>
            </a:r>
            <a:r>
              <a:rPr lang="en-US" altLang="zh-CN" b="1" dirty="0">
                <a:solidFill>
                  <a:schemeClr val="accent1"/>
                </a:solidFill>
              </a:rPr>
              <a:t>threat model</a:t>
            </a:r>
            <a:r>
              <a:rPr lang="en-US" altLang="zh-CN" dirty="0"/>
              <a:t>"</a:t>
            </a:r>
          </a:p>
          <a:p>
            <a:endParaRPr kumimoji="1" lang="zh-CN" altLang="en-US" dirty="0"/>
          </a:p>
        </p:txBody>
      </p:sp>
      <p:sp>
        <p:nvSpPr>
          <p:cNvPr id="4" name="幻灯片编号占位符 3"/>
          <p:cNvSpPr>
            <a:spLocks noGrp="1"/>
          </p:cNvSpPr>
          <p:nvPr>
            <p:ph type="sldNum" sz="quarter" idx="12"/>
          </p:nvPr>
        </p:nvSpPr>
        <p:spPr/>
        <p:txBody>
          <a:bodyPr/>
          <a:lstStyle/>
          <a:p>
            <a:fld id="{8107FB38-4DA8-4D40-A1B7-468F17DAFC82}" type="slidenum">
              <a:rPr lang="zh-CN" altLang="en-US" smtClean="0"/>
              <a:t>30</a:t>
            </a:fld>
            <a:endParaRPr lang="zh-CN" altLang="en-US"/>
          </a:p>
        </p:txBody>
      </p:sp>
    </p:spTree>
    <p:extLst>
      <p:ext uri="{BB962C8B-B14F-4D97-AF65-F5344CB8AC3E}">
        <p14:creationId xmlns:p14="http://schemas.microsoft.com/office/powerpoint/2010/main" val="1906347185"/>
      </p:ext>
    </p:extLst>
  </p:cSld>
  <p:clrMapOvr>
    <a:masterClrMapping/>
  </p:clrMapOvr>
</p:sld>
</file>

<file path=ppt/slides/slide3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标题 1"/>
          <p:cNvSpPr>
            <a:spLocks noGrp="1"/>
          </p:cNvSpPr>
          <p:nvPr>
            <p:ph type="title"/>
          </p:nvPr>
        </p:nvSpPr>
        <p:spPr/>
        <p:txBody>
          <a:bodyPr/>
          <a:lstStyle/>
          <a:p>
            <a:r>
              <a:rPr kumimoji="1" lang="en-US" altLang="zh-CN" dirty="0"/>
              <a:t>Policy: Goals</a:t>
            </a:r>
            <a:endParaRPr kumimoji="1" lang="zh-CN" altLang="en-US" dirty="0"/>
          </a:p>
        </p:txBody>
      </p:sp>
      <p:sp>
        <p:nvSpPr>
          <p:cNvPr id="3" name="内容占位符 2"/>
          <p:cNvSpPr>
            <a:spLocks noGrp="1"/>
          </p:cNvSpPr>
          <p:nvPr>
            <p:ph idx="1"/>
          </p:nvPr>
        </p:nvSpPr>
        <p:spPr/>
        <p:txBody>
          <a:bodyPr/>
          <a:lstStyle/>
          <a:p>
            <a:r>
              <a:rPr lang="en-US" altLang="zh-CN" dirty="0"/>
              <a:t>Information security goals:</a:t>
            </a:r>
          </a:p>
          <a:p>
            <a:pPr lvl="1"/>
            <a:r>
              <a:rPr lang="en-US" altLang="zh-CN" b="1" dirty="0"/>
              <a:t>Confidentiality</a:t>
            </a:r>
            <a:r>
              <a:rPr lang="en-US" altLang="zh-CN" dirty="0"/>
              <a:t>: limit who can read data</a:t>
            </a:r>
          </a:p>
          <a:p>
            <a:pPr lvl="1"/>
            <a:r>
              <a:rPr lang="en-US" altLang="zh-CN" b="1" dirty="0"/>
              <a:t>Integrity</a:t>
            </a:r>
            <a:r>
              <a:rPr lang="en-US" altLang="zh-CN" dirty="0"/>
              <a:t>: limit who can write data</a:t>
            </a:r>
          </a:p>
          <a:p>
            <a:r>
              <a:rPr lang="en-US" altLang="zh-CN" dirty="0" err="1"/>
              <a:t>Liveness</a:t>
            </a:r>
            <a:r>
              <a:rPr lang="en-US" altLang="zh-CN" dirty="0"/>
              <a:t> goals:</a:t>
            </a:r>
          </a:p>
          <a:p>
            <a:pPr lvl="1"/>
            <a:r>
              <a:rPr lang="en-US" altLang="zh-CN" b="1" dirty="0"/>
              <a:t>Availability</a:t>
            </a:r>
            <a:r>
              <a:rPr lang="en-US" altLang="zh-CN" dirty="0"/>
              <a:t>: ensure service keeps operating</a:t>
            </a:r>
          </a:p>
        </p:txBody>
      </p:sp>
      <p:sp>
        <p:nvSpPr>
          <p:cNvPr id="4" name="幻灯片编号占位符 3"/>
          <p:cNvSpPr>
            <a:spLocks noGrp="1"/>
          </p:cNvSpPr>
          <p:nvPr>
            <p:ph type="sldNum" sz="quarter" idx="12"/>
          </p:nvPr>
        </p:nvSpPr>
        <p:spPr/>
        <p:txBody>
          <a:bodyPr/>
          <a:lstStyle/>
          <a:p>
            <a:fld id="{8107FB38-4DA8-4D40-A1B7-468F17DAFC82}" type="slidenum">
              <a:rPr lang="zh-CN" altLang="en-US" smtClean="0"/>
              <a:t>31</a:t>
            </a:fld>
            <a:endParaRPr lang="zh-CN" altLang="en-US"/>
          </a:p>
        </p:txBody>
      </p:sp>
    </p:spTree>
    <p:extLst>
      <p:ext uri="{BB962C8B-B14F-4D97-AF65-F5344CB8AC3E}">
        <p14:creationId xmlns:p14="http://schemas.microsoft.com/office/powerpoint/2010/main" val="1600304889"/>
      </p:ext>
    </p:extLst>
  </p:cSld>
  <p:clrMapOvr>
    <a:masterClrMapping/>
  </p:clrMapOvr>
</p:sld>
</file>

<file path=ppt/slides/slide3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标题 1"/>
          <p:cNvSpPr>
            <a:spLocks noGrp="1"/>
          </p:cNvSpPr>
          <p:nvPr>
            <p:ph type="title"/>
          </p:nvPr>
        </p:nvSpPr>
        <p:spPr/>
        <p:txBody>
          <a:bodyPr/>
          <a:lstStyle/>
          <a:p>
            <a:r>
              <a:rPr kumimoji="1" lang="en-US" altLang="zh-CN" dirty="0"/>
              <a:t>Threat Model: Assumptions</a:t>
            </a:r>
            <a:endParaRPr kumimoji="1" lang="zh-CN" altLang="en-US" dirty="0"/>
          </a:p>
        </p:txBody>
      </p:sp>
      <p:sp>
        <p:nvSpPr>
          <p:cNvPr id="3" name="内容占位符 2"/>
          <p:cNvSpPr>
            <a:spLocks noGrp="1"/>
          </p:cNvSpPr>
          <p:nvPr>
            <p:ph idx="1"/>
          </p:nvPr>
        </p:nvSpPr>
        <p:spPr/>
        <p:txBody>
          <a:bodyPr>
            <a:normAutofit fontScale="85000" lnSpcReduction="10000"/>
          </a:bodyPr>
          <a:lstStyle/>
          <a:p>
            <a:r>
              <a:rPr lang="en-US" altLang="zh-CN" sz="2000" dirty="0"/>
              <a:t>Often don't know in advance who might attack, or what they might do</a:t>
            </a:r>
          </a:p>
          <a:p>
            <a:pPr lvl="1"/>
            <a:r>
              <a:rPr lang="en-US" altLang="zh-CN" dirty="0"/>
              <a:t>Adversaries may have different goals, techniques, resources, expertise</a:t>
            </a:r>
          </a:p>
          <a:p>
            <a:r>
              <a:rPr lang="en-US" altLang="zh-CN" sz="2000" dirty="0"/>
              <a:t>Cannot be secure against arbitrary adversaries</a:t>
            </a:r>
          </a:p>
          <a:p>
            <a:pPr lvl="1"/>
            <a:r>
              <a:rPr lang="en-US" altLang="zh-CN" dirty="0"/>
              <a:t>As we saw with Ben vs. XYB</a:t>
            </a:r>
          </a:p>
          <a:p>
            <a:pPr lvl="1"/>
            <a:r>
              <a:rPr lang="en-US" altLang="zh-CN" dirty="0"/>
              <a:t>Adversary might be your hardware vendor, software vendor, administrator, …</a:t>
            </a:r>
          </a:p>
          <a:p>
            <a:pPr lvl="1"/>
            <a:r>
              <a:rPr lang="en-US" altLang="zh-CN" dirty="0"/>
              <a:t>Need to make some plausible assumptions to make progress</a:t>
            </a:r>
          </a:p>
          <a:p>
            <a:endParaRPr kumimoji="1" lang="zh-CN" altLang="en-US" sz="2000" dirty="0"/>
          </a:p>
        </p:txBody>
      </p:sp>
      <p:sp>
        <p:nvSpPr>
          <p:cNvPr id="4" name="幻灯片编号占位符 3"/>
          <p:cNvSpPr>
            <a:spLocks noGrp="1"/>
          </p:cNvSpPr>
          <p:nvPr>
            <p:ph type="sldNum" sz="quarter" idx="12"/>
          </p:nvPr>
        </p:nvSpPr>
        <p:spPr/>
        <p:txBody>
          <a:bodyPr/>
          <a:lstStyle/>
          <a:p>
            <a:fld id="{8107FB38-4DA8-4D40-A1B7-468F17DAFC82}" type="slidenum">
              <a:rPr lang="zh-CN" altLang="en-US" smtClean="0"/>
              <a:t>32</a:t>
            </a:fld>
            <a:endParaRPr lang="zh-CN" altLang="en-US"/>
          </a:p>
        </p:txBody>
      </p:sp>
    </p:spTree>
    <p:extLst>
      <p:ext uri="{BB962C8B-B14F-4D97-AF65-F5344CB8AC3E}">
        <p14:creationId xmlns:p14="http://schemas.microsoft.com/office/powerpoint/2010/main" val="1067844420"/>
      </p:ext>
    </p:extLst>
  </p:cSld>
  <p:clrMapOvr>
    <a:masterClrMapping/>
  </p:clrMapOvr>
</p:sld>
</file>

<file path=ppt/slides/slide3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标题 1"/>
          <p:cNvSpPr>
            <a:spLocks noGrp="1"/>
          </p:cNvSpPr>
          <p:nvPr>
            <p:ph type="title"/>
          </p:nvPr>
        </p:nvSpPr>
        <p:spPr/>
        <p:txBody>
          <a:bodyPr/>
          <a:lstStyle/>
          <a:p>
            <a:r>
              <a:rPr kumimoji="1" lang="en-US" altLang="zh-CN" dirty="0"/>
              <a:t>Threat Model: Assumptions</a:t>
            </a:r>
            <a:endParaRPr kumimoji="1" lang="zh-CN" altLang="en-US" dirty="0"/>
          </a:p>
        </p:txBody>
      </p:sp>
      <p:sp>
        <p:nvSpPr>
          <p:cNvPr id="3" name="内容占位符 2"/>
          <p:cNvSpPr>
            <a:spLocks noGrp="1"/>
          </p:cNvSpPr>
          <p:nvPr>
            <p:ph idx="1"/>
          </p:nvPr>
        </p:nvSpPr>
        <p:spPr>
          <a:xfrm>
            <a:off x="457200" y="1333501"/>
            <a:ext cx="7931224" cy="3771636"/>
          </a:xfrm>
        </p:spPr>
        <p:txBody>
          <a:bodyPr>
            <a:normAutofit fontScale="77500" lnSpcReduction="20000"/>
          </a:bodyPr>
          <a:lstStyle/>
          <a:p>
            <a:r>
              <a:rPr lang="en-US" altLang="zh-CN" sz="2000" dirty="0"/>
              <a:t>What does a threat model look like?</a:t>
            </a:r>
          </a:p>
          <a:p>
            <a:pPr lvl="1"/>
            <a:r>
              <a:rPr lang="en-US" altLang="zh-CN" dirty="0"/>
              <a:t>Adversary controls some computers, networks (but not all)</a:t>
            </a:r>
          </a:p>
          <a:p>
            <a:pPr lvl="1"/>
            <a:r>
              <a:rPr lang="en-US" altLang="zh-CN" dirty="0"/>
              <a:t>Adversary controls some software on computers he doesn't fully control</a:t>
            </a:r>
          </a:p>
          <a:p>
            <a:pPr lvl="1"/>
            <a:r>
              <a:rPr lang="en-US" altLang="zh-CN" dirty="0"/>
              <a:t>Adversary knows some information, such as passwords or keys (but not all)</a:t>
            </a:r>
          </a:p>
          <a:p>
            <a:pPr lvl="1"/>
            <a:r>
              <a:rPr lang="en-US" altLang="zh-CN" dirty="0"/>
              <a:t>Adversary knows about bugs in your software?</a:t>
            </a:r>
          </a:p>
          <a:p>
            <a:pPr lvl="1"/>
            <a:r>
              <a:rPr lang="en-US" altLang="zh-CN" dirty="0"/>
              <a:t>Physical attacks?</a:t>
            </a:r>
          </a:p>
          <a:p>
            <a:pPr lvl="1"/>
            <a:r>
              <a:rPr lang="en-US" altLang="zh-CN" dirty="0"/>
              <a:t>Social engineering attacks?</a:t>
            </a:r>
          </a:p>
          <a:p>
            <a:pPr lvl="1"/>
            <a:r>
              <a:rPr lang="en-US" altLang="zh-CN" dirty="0"/>
              <a:t>Resources?  (Can be hard to estimate either resources or requirements!)</a:t>
            </a:r>
          </a:p>
          <a:p>
            <a:endParaRPr kumimoji="1" lang="zh-CN" altLang="en-US" sz="2000" dirty="0"/>
          </a:p>
        </p:txBody>
      </p:sp>
      <p:sp>
        <p:nvSpPr>
          <p:cNvPr id="4" name="幻灯片编号占位符 3"/>
          <p:cNvSpPr>
            <a:spLocks noGrp="1"/>
          </p:cNvSpPr>
          <p:nvPr>
            <p:ph type="sldNum" sz="quarter" idx="12"/>
          </p:nvPr>
        </p:nvSpPr>
        <p:spPr/>
        <p:txBody>
          <a:bodyPr/>
          <a:lstStyle/>
          <a:p>
            <a:fld id="{8107FB38-4DA8-4D40-A1B7-468F17DAFC82}" type="slidenum">
              <a:rPr lang="zh-CN" altLang="en-US" smtClean="0"/>
              <a:t>33</a:t>
            </a:fld>
            <a:endParaRPr lang="zh-CN" altLang="en-US"/>
          </a:p>
        </p:txBody>
      </p:sp>
    </p:spTree>
    <p:extLst>
      <p:ext uri="{BB962C8B-B14F-4D97-AF65-F5344CB8AC3E}">
        <p14:creationId xmlns:p14="http://schemas.microsoft.com/office/powerpoint/2010/main" val="3713042465"/>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0" presetClass="entr" presetSubtype="0" fill="hold" nodeType="clickEffect">
                                  <p:stCondLst>
                                    <p:cond delay="0"/>
                                  </p:stCondLst>
                                  <p:childTnLst>
                                    <p:set>
                                      <p:cBhvr>
                                        <p:cTn id="6" dur="1" fill="hold">
                                          <p:stCondLst>
                                            <p:cond delay="0"/>
                                          </p:stCondLst>
                                        </p:cTn>
                                        <p:tgtEl>
                                          <p:spTgt spid="3">
                                            <p:txEl>
                                              <p:pRg st="1" end="1"/>
                                            </p:txEl>
                                          </p:spTgt>
                                        </p:tgtEl>
                                        <p:attrNameLst>
                                          <p:attrName>style.visibility</p:attrName>
                                        </p:attrNameLst>
                                      </p:cBhvr>
                                      <p:to>
                                        <p:strVal val="visible"/>
                                      </p:to>
                                    </p:set>
                                    <p:animEffect transition="in" filter="fade">
                                      <p:cBhvr>
                                        <p:cTn id="7" dur="500"/>
                                        <p:tgtEl>
                                          <p:spTgt spid="3">
                                            <p:txEl>
                                              <p:pRg st="1" end="1"/>
                                            </p:txEl>
                                          </p:spTgt>
                                        </p:tgtEl>
                                      </p:cBhvr>
                                    </p:animEffect>
                                  </p:childTnLst>
                                </p:cTn>
                              </p:par>
                            </p:childTnLst>
                          </p:cTn>
                        </p:par>
                      </p:childTnLst>
                    </p:cTn>
                  </p:par>
                  <p:par>
                    <p:cTn id="8" fill="hold">
                      <p:stCondLst>
                        <p:cond delay="indefinite"/>
                      </p:stCondLst>
                      <p:childTnLst>
                        <p:par>
                          <p:cTn id="9" fill="hold">
                            <p:stCondLst>
                              <p:cond delay="0"/>
                            </p:stCondLst>
                            <p:childTnLst>
                              <p:par>
                                <p:cTn id="10" presetID="10" presetClass="entr" presetSubtype="0" fill="hold" nodeType="clickEffect">
                                  <p:stCondLst>
                                    <p:cond delay="0"/>
                                  </p:stCondLst>
                                  <p:childTnLst>
                                    <p:set>
                                      <p:cBhvr>
                                        <p:cTn id="11" dur="1" fill="hold">
                                          <p:stCondLst>
                                            <p:cond delay="0"/>
                                          </p:stCondLst>
                                        </p:cTn>
                                        <p:tgtEl>
                                          <p:spTgt spid="3">
                                            <p:txEl>
                                              <p:pRg st="2" end="2"/>
                                            </p:txEl>
                                          </p:spTgt>
                                        </p:tgtEl>
                                        <p:attrNameLst>
                                          <p:attrName>style.visibility</p:attrName>
                                        </p:attrNameLst>
                                      </p:cBhvr>
                                      <p:to>
                                        <p:strVal val="visible"/>
                                      </p:to>
                                    </p:set>
                                    <p:animEffect transition="in" filter="fade">
                                      <p:cBhvr>
                                        <p:cTn id="12" dur="500"/>
                                        <p:tgtEl>
                                          <p:spTgt spid="3">
                                            <p:txEl>
                                              <p:pRg st="2" end="2"/>
                                            </p:txEl>
                                          </p:spTgt>
                                        </p:tgtEl>
                                      </p:cBhvr>
                                    </p:animEffect>
                                  </p:childTnLst>
                                </p:cTn>
                              </p:par>
                            </p:childTnLst>
                          </p:cTn>
                        </p:par>
                      </p:childTnLst>
                    </p:cTn>
                  </p:par>
                  <p:par>
                    <p:cTn id="13" fill="hold">
                      <p:stCondLst>
                        <p:cond delay="indefinite"/>
                      </p:stCondLst>
                      <p:childTnLst>
                        <p:par>
                          <p:cTn id="14" fill="hold">
                            <p:stCondLst>
                              <p:cond delay="0"/>
                            </p:stCondLst>
                            <p:childTnLst>
                              <p:par>
                                <p:cTn id="15" presetID="10" presetClass="entr" presetSubtype="0" fill="hold" nodeType="clickEffect">
                                  <p:stCondLst>
                                    <p:cond delay="0"/>
                                  </p:stCondLst>
                                  <p:childTnLst>
                                    <p:set>
                                      <p:cBhvr>
                                        <p:cTn id="16" dur="1" fill="hold">
                                          <p:stCondLst>
                                            <p:cond delay="0"/>
                                          </p:stCondLst>
                                        </p:cTn>
                                        <p:tgtEl>
                                          <p:spTgt spid="3">
                                            <p:txEl>
                                              <p:pRg st="3" end="3"/>
                                            </p:txEl>
                                          </p:spTgt>
                                        </p:tgtEl>
                                        <p:attrNameLst>
                                          <p:attrName>style.visibility</p:attrName>
                                        </p:attrNameLst>
                                      </p:cBhvr>
                                      <p:to>
                                        <p:strVal val="visible"/>
                                      </p:to>
                                    </p:set>
                                    <p:animEffect transition="in" filter="fade">
                                      <p:cBhvr>
                                        <p:cTn id="17" dur="500"/>
                                        <p:tgtEl>
                                          <p:spTgt spid="3">
                                            <p:txEl>
                                              <p:pRg st="3" end="3"/>
                                            </p:txEl>
                                          </p:spTgt>
                                        </p:tgtEl>
                                      </p:cBhvr>
                                    </p:animEffect>
                                  </p:childTnLst>
                                </p:cTn>
                              </p:par>
                            </p:childTnLst>
                          </p:cTn>
                        </p:par>
                      </p:childTnLst>
                    </p:cTn>
                  </p:par>
                  <p:par>
                    <p:cTn id="18" fill="hold">
                      <p:stCondLst>
                        <p:cond delay="indefinite"/>
                      </p:stCondLst>
                      <p:childTnLst>
                        <p:par>
                          <p:cTn id="19" fill="hold">
                            <p:stCondLst>
                              <p:cond delay="0"/>
                            </p:stCondLst>
                            <p:childTnLst>
                              <p:par>
                                <p:cTn id="20" presetID="10" presetClass="entr" presetSubtype="0" fill="hold" nodeType="clickEffect">
                                  <p:stCondLst>
                                    <p:cond delay="0"/>
                                  </p:stCondLst>
                                  <p:childTnLst>
                                    <p:set>
                                      <p:cBhvr>
                                        <p:cTn id="21" dur="1" fill="hold">
                                          <p:stCondLst>
                                            <p:cond delay="0"/>
                                          </p:stCondLst>
                                        </p:cTn>
                                        <p:tgtEl>
                                          <p:spTgt spid="3">
                                            <p:txEl>
                                              <p:pRg st="4" end="4"/>
                                            </p:txEl>
                                          </p:spTgt>
                                        </p:tgtEl>
                                        <p:attrNameLst>
                                          <p:attrName>style.visibility</p:attrName>
                                        </p:attrNameLst>
                                      </p:cBhvr>
                                      <p:to>
                                        <p:strVal val="visible"/>
                                      </p:to>
                                    </p:set>
                                    <p:animEffect transition="in" filter="fade">
                                      <p:cBhvr>
                                        <p:cTn id="22" dur="500"/>
                                        <p:tgtEl>
                                          <p:spTgt spid="3">
                                            <p:txEl>
                                              <p:pRg st="4" end="4"/>
                                            </p:txEl>
                                          </p:spTgt>
                                        </p:tgtEl>
                                      </p:cBhvr>
                                    </p:animEffect>
                                  </p:childTnLst>
                                </p:cTn>
                              </p:par>
                            </p:childTnLst>
                          </p:cTn>
                        </p:par>
                      </p:childTnLst>
                    </p:cTn>
                  </p:par>
                  <p:par>
                    <p:cTn id="23" fill="hold">
                      <p:stCondLst>
                        <p:cond delay="indefinite"/>
                      </p:stCondLst>
                      <p:childTnLst>
                        <p:par>
                          <p:cTn id="24" fill="hold">
                            <p:stCondLst>
                              <p:cond delay="0"/>
                            </p:stCondLst>
                            <p:childTnLst>
                              <p:par>
                                <p:cTn id="25" presetID="10" presetClass="entr" presetSubtype="0" fill="hold" nodeType="clickEffect">
                                  <p:stCondLst>
                                    <p:cond delay="0"/>
                                  </p:stCondLst>
                                  <p:childTnLst>
                                    <p:set>
                                      <p:cBhvr>
                                        <p:cTn id="26" dur="1" fill="hold">
                                          <p:stCondLst>
                                            <p:cond delay="0"/>
                                          </p:stCondLst>
                                        </p:cTn>
                                        <p:tgtEl>
                                          <p:spTgt spid="3">
                                            <p:txEl>
                                              <p:pRg st="5" end="5"/>
                                            </p:txEl>
                                          </p:spTgt>
                                        </p:tgtEl>
                                        <p:attrNameLst>
                                          <p:attrName>style.visibility</p:attrName>
                                        </p:attrNameLst>
                                      </p:cBhvr>
                                      <p:to>
                                        <p:strVal val="visible"/>
                                      </p:to>
                                    </p:set>
                                    <p:animEffect transition="in" filter="fade">
                                      <p:cBhvr>
                                        <p:cTn id="27" dur="500"/>
                                        <p:tgtEl>
                                          <p:spTgt spid="3">
                                            <p:txEl>
                                              <p:pRg st="5" end="5"/>
                                            </p:txEl>
                                          </p:spTgt>
                                        </p:tgtEl>
                                      </p:cBhvr>
                                    </p:animEffect>
                                  </p:childTnLst>
                                </p:cTn>
                              </p:par>
                            </p:childTnLst>
                          </p:cTn>
                        </p:par>
                      </p:childTnLst>
                    </p:cTn>
                  </p:par>
                  <p:par>
                    <p:cTn id="28" fill="hold">
                      <p:stCondLst>
                        <p:cond delay="indefinite"/>
                      </p:stCondLst>
                      <p:childTnLst>
                        <p:par>
                          <p:cTn id="29" fill="hold">
                            <p:stCondLst>
                              <p:cond delay="0"/>
                            </p:stCondLst>
                            <p:childTnLst>
                              <p:par>
                                <p:cTn id="30" presetID="10" presetClass="entr" presetSubtype="0" fill="hold" nodeType="clickEffect">
                                  <p:stCondLst>
                                    <p:cond delay="0"/>
                                  </p:stCondLst>
                                  <p:childTnLst>
                                    <p:set>
                                      <p:cBhvr>
                                        <p:cTn id="31" dur="1" fill="hold">
                                          <p:stCondLst>
                                            <p:cond delay="0"/>
                                          </p:stCondLst>
                                        </p:cTn>
                                        <p:tgtEl>
                                          <p:spTgt spid="3">
                                            <p:txEl>
                                              <p:pRg st="6" end="6"/>
                                            </p:txEl>
                                          </p:spTgt>
                                        </p:tgtEl>
                                        <p:attrNameLst>
                                          <p:attrName>style.visibility</p:attrName>
                                        </p:attrNameLst>
                                      </p:cBhvr>
                                      <p:to>
                                        <p:strVal val="visible"/>
                                      </p:to>
                                    </p:set>
                                    <p:animEffect transition="in" filter="fade">
                                      <p:cBhvr>
                                        <p:cTn id="32" dur="500"/>
                                        <p:tgtEl>
                                          <p:spTgt spid="3">
                                            <p:txEl>
                                              <p:pRg st="6" end="6"/>
                                            </p:txEl>
                                          </p:spTgt>
                                        </p:tgtEl>
                                      </p:cBhvr>
                                    </p:animEffect>
                                  </p:childTnLst>
                                </p:cTn>
                              </p:par>
                            </p:childTnLst>
                          </p:cTn>
                        </p:par>
                      </p:childTnLst>
                    </p:cTn>
                  </p:par>
                  <p:par>
                    <p:cTn id="33" fill="hold">
                      <p:stCondLst>
                        <p:cond delay="indefinite"/>
                      </p:stCondLst>
                      <p:childTnLst>
                        <p:par>
                          <p:cTn id="34" fill="hold">
                            <p:stCondLst>
                              <p:cond delay="0"/>
                            </p:stCondLst>
                            <p:childTnLst>
                              <p:par>
                                <p:cTn id="35" presetID="10" presetClass="entr" presetSubtype="0" fill="hold" nodeType="clickEffect">
                                  <p:stCondLst>
                                    <p:cond delay="0"/>
                                  </p:stCondLst>
                                  <p:childTnLst>
                                    <p:set>
                                      <p:cBhvr>
                                        <p:cTn id="36" dur="1" fill="hold">
                                          <p:stCondLst>
                                            <p:cond delay="0"/>
                                          </p:stCondLst>
                                        </p:cTn>
                                        <p:tgtEl>
                                          <p:spTgt spid="3">
                                            <p:txEl>
                                              <p:pRg st="7" end="7"/>
                                            </p:txEl>
                                          </p:spTgt>
                                        </p:tgtEl>
                                        <p:attrNameLst>
                                          <p:attrName>style.visibility</p:attrName>
                                        </p:attrNameLst>
                                      </p:cBhvr>
                                      <p:to>
                                        <p:strVal val="visible"/>
                                      </p:to>
                                    </p:set>
                                    <p:animEffect transition="in" filter="fade">
                                      <p:cBhvr>
                                        <p:cTn id="37" dur="500"/>
                                        <p:tgtEl>
                                          <p:spTgt spid="3">
                                            <p:txEl>
                                              <p:pRg st="7" end="7"/>
                                            </p:txEl>
                                          </p:spTgt>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3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标题 1"/>
          <p:cNvSpPr>
            <a:spLocks noGrp="1"/>
          </p:cNvSpPr>
          <p:nvPr>
            <p:ph type="title"/>
          </p:nvPr>
        </p:nvSpPr>
        <p:spPr/>
        <p:txBody>
          <a:bodyPr/>
          <a:lstStyle/>
          <a:p>
            <a:r>
              <a:rPr kumimoji="1" lang="en-US" altLang="zh-CN" dirty="0"/>
              <a:t>Threat Model: Assumptions</a:t>
            </a:r>
            <a:endParaRPr kumimoji="1" lang="zh-CN" altLang="en-US" dirty="0"/>
          </a:p>
        </p:txBody>
      </p:sp>
      <p:sp>
        <p:nvSpPr>
          <p:cNvPr id="3" name="内容占位符 2"/>
          <p:cNvSpPr>
            <a:spLocks noGrp="1"/>
          </p:cNvSpPr>
          <p:nvPr>
            <p:ph idx="1"/>
          </p:nvPr>
        </p:nvSpPr>
        <p:spPr>
          <a:xfrm>
            <a:off x="457200" y="1152736"/>
            <a:ext cx="8229600" cy="4188295"/>
          </a:xfrm>
        </p:spPr>
        <p:txBody>
          <a:bodyPr>
            <a:normAutofit fontScale="85000" lnSpcReduction="20000"/>
          </a:bodyPr>
          <a:lstStyle/>
          <a:p>
            <a:r>
              <a:rPr lang="en-US" altLang="zh-CN" dirty="0"/>
              <a:t>Unrealistic / incomplete threat models</a:t>
            </a:r>
          </a:p>
          <a:p>
            <a:pPr lvl="1"/>
            <a:r>
              <a:rPr lang="en-US" altLang="zh-CN" sz="1600" dirty="0"/>
              <a:t>Adversary is outside of the company network / firewall</a:t>
            </a:r>
          </a:p>
          <a:p>
            <a:pPr lvl="1"/>
            <a:r>
              <a:rPr lang="en-US" altLang="zh-CN" sz="1600" dirty="0"/>
              <a:t>Adversary doesn't know legitimate users' passwords</a:t>
            </a:r>
          </a:p>
          <a:p>
            <a:pPr lvl="1"/>
            <a:r>
              <a:rPr lang="en-US" altLang="zh-CN" sz="1600" dirty="0"/>
              <a:t>Adversary won't figure out how the system works</a:t>
            </a:r>
          </a:p>
          <a:p>
            <a:r>
              <a:rPr lang="en-US" altLang="zh-CN" dirty="0"/>
              <a:t>Despite this, important to have a threat model</a:t>
            </a:r>
          </a:p>
          <a:p>
            <a:pPr lvl="1"/>
            <a:r>
              <a:rPr lang="en-US" altLang="zh-CN" sz="1600" dirty="0"/>
              <a:t>Can reason about assumptions, evolve threat model over time</a:t>
            </a:r>
          </a:p>
          <a:p>
            <a:pPr lvl="1"/>
            <a:r>
              <a:rPr lang="en-US" altLang="zh-CN" sz="1600" dirty="0"/>
              <a:t>When a problem occurs, can figure out what exactly went wrong and re-design</a:t>
            </a:r>
          </a:p>
          <a:p>
            <a:r>
              <a:rPr lang="en-US" altLang="zh-CN" dirty="0"/>
              <a:t>Overly-ambitious threat models not always a good thing</a:t>
            </a:r>
          </a:p>
          <a:p>
            <a:pPr lvl="1"/>
            <a:r>
              <a:rPr lang="en-US" altLang="zh-CN" sz="1600" dirty="0"/>
              <a:t>Not all threats are equally important</a:t>
            </a:r>
          </a:p>
          <a:p>
            <a:pPr lvl="1"/>
            <a:r>
              <a:rPr lang="en-US" altLang="zh-CN" sz="1600" dirty="0"/>
              <a:t>Stronger requirements can lead to more complexity</a:t>
            </a:r>
          </a:p>
          <a:p>
            <a:pPr lvl="1"/>
            <a:r>
              <a:rPr lang="en-US" altLang="zh-CN" sz="1600" dirty="0"/>
              <a:t>Complex systems can develop subtle security problems</a:t>
            </a:r>
          </a:p>
          <a:p>
            <a:endParaRPr kumimoji="1" lang="zh-CN" altLang="en-US" dirty="0"/>
          </a:p>
        </p:txBody>
      </p:sp>
      <p:sp>
        <p:nvSpPr>
          <p:cNvPr id="4" name="幻灯片编号占位符 3"/>
          <p:cNvSpPr>
            <a:spLocks noGrp="1"/>
          </p:cNvSpPr>
          <p:nvPr>
            <p:ph type="sldNum" sz="quarter" idx="12"/>
          </p:nvPr>
        </p:nvSpPr>
        <p:spPr/>
        <p:txBody>
          <a:bodyPr/>
          <a:lstStyle/>
          <a:p>
            <a:fld id="{8107FB38-4DA8-4D40-A1B7-468F17DAFC82}" type="slidenum">
              <a:rPr lang="zh-CN" altLang="en-US" smtClean="0"/>
              <a:t>34</a:t>
            </a:fld>
            <a:endParaRPr lang="zh-CN" altLang="en-US"/>
          </a:p>
        </p:txBody>
      </p:sp>
    </p:spTree>
    <p:extLst>
      <p:ext uri="{BB962C8B-B14F-4D97-AF65-F5344CB8AC3E}">
        <p14:creationId xmlns:p14="http://schemas.microsoft.com/office/powerpoint/2010/main" val="1891178120"/>
      </p:ext>
    </p:extLst>
  </p:cSld>
  <p:clrMapOvr>
    <a:masterClrMapping/>
  </p:clrMapOvr>
</p:sld>
</file>

<file path=ppt/slides/slide3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标题 3"/>
          <p:cNvSpPr>
            <a:spLocks noGrp="1"/>
          </p:cNvSpPr>
          <p:nvPr>
            <p:ph type="title"/>
          </p:nvPr>
        </p:nvSpPr>
        <p:spPr/>
        <p:txBody>
          <a:bodyPr/>
          <a:lstStyle/>
          <a:p>
            <a:r>
              <a:rPr lang="en-US" altLang="zh-CN" dirty="0"/>
              <a:t>Guard Model</a:t>
            </a:r>
            <a:endParaRPr lang="zh-CN" altLang="en-US" dirty="0"/>
          </a:p>
        </p:txBody>
      </p:sp>
      <p:sp>
        <p:nvSpPr>
          <p:cNvPr id="5" name="文本占位符 4"/>
          <p:cNvSpPr>
            <a:spLocks noGrp="1"/>
          </p:cNvSpPr>
          <p:nvPr>
            <p:ph type="body" idx="1"/>
          </p:nvPr>
        </p:nvSpPr>
        <p:spPr/>
        <p:txBody>
          <a:bodyPr/>
          <a:lstStyle/>
          <a:p>
            <a:endParaRPr lang="zh-CN" altLang="en-US"/>
          </a:p>
        </p:txBody>
      </p:sp>
      <p:pic>
        <p:nvPicPr>
          <p:cNvPr id="1028" name="Picture 4" descr="相关图片"/>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6516216" y="265212"/>
            <a:ext cx="2075673" cy="1612107"/>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2329967778"/>
      </p:ext>
    </p:extLst>
  </p:cSld>
  <p:clrMapOvr>
    <a:masterClrMapping/>
  </p:clrMapOvr>
</p:sld>
</file>

<file path=ppt/slides/slide3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标题 1"/>
          <p:cNvSpPr>
            <a:spLocks noGrp="1"/>
          </p:cNvSpPr>
          <p:nvPr>
            <p:ph type="title"/>
          </p:nvPr>
        </p:nvSpPr>
        <p:spPr/>
        <p:txBody>
          <a:bodyPr>
            <a:normAutofit/>
          </a:bodyPr>
          <a:lstStyle/>
          <a:p>
            <a:r>
              <a:rPr lang="en-US" altLang="zh-CN" dirty="0"/>
              <a:t>Guard Model of Security</a:t>
            </a:r>
            <a:endParaRPr kumimoji="1" lang="zh-CN" altLang="en-US" dirty="0"/>
          </a:p>
        </p:txBody>
      </p:sp>
      <p:sp>
        <p:nvSpPr>
          <p:cNvPr id="3" name="内容占位符 2"/>
          <p:cNvSpPr>
            <a:spLocks noGrp="1"/>
          </p:cNvSpPr>
          <p:nvPr>
            <p:ph idx="1"/>
          </p:nvPr>
        </p:nvSpPr>
        <p:spPr/>
        <p:txBody>
          <a:bodyPr>
            <a:normAutofit fontScale="92500" lnSpcReduction="10000"/>
          </a:bodyPr>
          <a:lstStyle/>
          <a:p>
            <a:r>
              <a:rPr lang="en-US" altLang="zh-CN" sz="2400" b="1" dirty="0"/>
              <a:t>Complete mediation</a:t>
            </a:r>
          </a:p>
          <a:p>
            <a:pPr lvl="1"/>
            <a:r>
              <a:rPr lang="en-US" altLang="zh-CN" sz="2000" dirty="0"/>
              <a:t>Only way to access the resource involves the guard</a:t>
            </a:r>
          </a:p>
          <a:p>
            <a:pPr lvl="1"/>
            <a:r>
              <a:rPr lang="en-US" altLang="zh-CN" sz="2000" dirty="0"/>
              <a:t>1. Must enforce client-server modularity</a:t>
            </a:r>
          </a:p>
          <a:p>
            <a:pPr lvl="2"/>
            <a:r>
              <a:rPr lang="en-US" altLang="zh-CN" dirty="0"/>
              <a:t>Adversary should not be able to access server's resources directly</a:t>
            </a:r>
          </a:p>
          <a:p>
            <a:pPr lvl="2"/>
            <a:r>
              <a:rPr lang="en-US" altLang="zh-CN" dirty="0"/>
              <a:t>E.g., assume OS enforces modularity, or run server on separate machine</a:t>
            </a:r>
          </a:p>
          <a:p>
            <a:pPr lvl="1"/>
            <a:r>
              <a:rPr lang="en-US" altLang="zh-CN" sz="2000" dirty="0"/>
              <a:t>2. Must ensure server properly invokes the guard in all the right places</a:t>
            </a:r>
          </a:p>
        </p:txBody>
      </p:sp>
      <p:sp>
        <p:nvSpPr>
          <p:cNvPr id="4" name="幻灯片编号占位符 3"/>
          <p:cNvSpPr>
            <a:spLocks noGrp="1"/>
          </p:cNvSpPr>
          <p:nvPr>
            <p:ph type="sldNum" sz="quarter" idx="12"/>
          </p:nvPr>
        </p:nvSpPr>
        <p:spPr/>
        <p:txBody>
          <a:bodyPr/>
          <a:lstStyle/>
          <a:p>
            <a:fld id="{8107FB38-4DA8-4D40-A1B7-468F17DAFC82}" type="slidenum">
              <a:rPr lang="zh-CN" altLang="en-US" smtClean="0"/>
              <a:t>36</a:t>
            </a:fld>
            <a:endParaRPr lang="zh-CN" altLang="en-US"/>
          </a:p>
        </p:txBody>
      </p:sp>
    </p:spTree>
    <p:extLst>
      <p:ext uri="{BB962C8B-B14F-4D97-AF65-F5344CB8AC3E}">
        <p14:creationId xmlns:p14="http://schemas.microsoft.com/office/powerpoint/2010/main" val="3201203234"/>
      </p:ext>
    </p:extLst>
  </p:cSld>
  <p:clrMapOvr>
    <a:masterClrMapping/>
  </p:clrMapOvr>
</p:sld>
</file>

<file path=ppt/slides/slide3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标题 1"/>
          <p:cNvSpPr>
            <a:spLocks noGrp="1"/>
          </p:cNvSpPr>
          <p:nvPr>
            <p:ph type="title"/>
          </p:nvPr>
        </p:nvSpPr>
        <p:spPr/>
        <p:txBody>
          <a:bodyPr/>
          <a:lstStyle/>
          <a:p>
            <a:r>
              <a:rPr kumimoji="1" lang="en-US" altLang="zh-CN" dirty="0"/>
              <a:t>Complete Mediation</a:t>
            </a:r>
            <a:endParaRPr kumimoji="1" lang="zh-CN" altLang="en-US" dirty="0"/>
          </a:p>
        </p:txBody>
      </p:sp>
      <p:sp>
        <p:nvSpPr>
          <p:cNvPr id="3" name="内容占位符 2"/>
          <p:cNvSpPr>
            <a:spLocks noGrp="1"/>
          </p:cNvSpPr>
          <p:nvPr>
            <p:ph idx="1"/>
          </p:nvPr>
        </p:nvSpPr>
        <p:spPr>
          <a:xfrm>
            <a:off x="469693" y="3762806"/>
            <a:ext cx="8229600" cy="1599565"/>
          </a:xfrm>
        </p:spPr>
        <p:txBody>
          <a:bodyPr>
            <a:noAutofit/>
          </a:bodyPr>
          <a:lstStyle/>
          <a:p>
            <a:r>
              <a:rPr kumimoji="1" lang="en-US" altLang="zh-CN" sz="2000" dirty="0"/>
              <a:t>Guard typically provides:</a:t>
            </a:r>
          </a:p>
          <a:p>
            <a:pPr lvl="1"/>
            <a:r>
              <a:rPr kumimoji="1" lang="en-US" altLang="zh-CN" b="1" dirty="0">
                <a:solidFill>
                  <a:schemeClr val="accent1"/>
                </a:solidFill>
              </a:rPr>
              <a:t>Authentication</a:t>
            </a:r>
            <a:r>
              <a:rPr kumimoji="1" lang="en-US" altLang="zh-CN" dirty="0"/>
              <a:t>: is the principal who they claim to be?</a:t>
            </a:r>
          </a:p>
          <a:p>
            <a:pPr lvl="1"/>
            <a:r>
              <a:rPr kumimoji="1" lang="en-US" altLang="zh-CN" b="1" dirty="0">
                <a:solidFill>
                  <a:schemeClr val="accent1"/>
                </a:solidFill>
              </a:rPr>
              <a:t>Authorization</a:t>
            </a:r>
            <a:r>
              <a:rPr kumimoji="1" lang="en-US" altLang="zh-CN" dirty="0"/>
              <a:t>: does principal have access to perform request on resource?</a:t>
            </a:r>
            <a:endParaRPr kumimoji="1" lang="zh-CN" altLang="en-US" dirty="0"/>
          </a:p>
        </p:txBody>
      </p:sp>
      <p:pic>
        <p:nvPicPr>
          <p:cNvPr id="4" name="图片 3"/>
          <p:cNvPicPr>
            <a:picLocks noChangeAspect="1"/>
          </p:cNvPicPr>
          <p:nvPr/>
        </p:nvPicPr>
        <p:blipFill>
          <a:blip r:embed="rId2"/>
          <a:stretch>
            <a:fillRect/>
          </a:stretch>
        </p:blipFill>
        <p:spPr>
          <a:xfrm>
            <a:off x="1403648" y="1417341"/>
            <a:ext cx="6192688" cy="2052681"/>
          </a:xfrm>
          <a:prstGeom prst="rect">
            <a:avLst/>
          </a:prstGeom>
        </p:spPr>
      </p:pic>
    </p:spTree>
    <p:extLst>
      <p:ext uri="{BB962C8B-B14F-4D97-AF65-F5344CB8AC3E}">
        <p14:creationId xmlns:p14="http://schemas.microsoft.com/office/powerpoint/2010/main" val="4232309327"/>
      </p:ext>
    </p:extLst>
  </p:cSld>
  <p:clrMapOvr>
    <a:masterClrMapping/>
  </p:clrMapOvr>
</p:sld>
</file>

<file path=ppt/slides/slide3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标题 1"/>
          <p:cNvSpPr>
            <a:spLocks noGrp="1"/>
          </p:cNvSpPr>
          <p:nvPr>
            <p:ph type="title"/>
          </p:nvPr>
        </p:nvSpPr>
        <p:spPr/>
        <p:txBody>
          <a:bodyPr>
            <a:normAutofit/>
          </a:bodyPr>
          <a:lstStyle/>
          <a:p>
            <a:r>
              <a:rPr lang="en-US" altLang="zh-CN" dirty="0"/>
              <a:t>Designing the Guard</a:t>
            </a:r>
            <a:endParaRPr kumimoji="1" lang="zh-CN" altLang="en-US" dirty="0"/>
          </a:p>
        </p:txBody>
      </p:sp>
      <p:sp>
        <p:nvSpPr>
          <p:cNvPr id="3" name="内容占位符 2"/>
          <p:cNvSpPr>
            <a:spLocks noGrp="1"/>
          </p:cNvSpPr>
          <p:nvPr>
            <p:ph idx="1"/>
          </p:nvPr>
        </p:nvSpPr>
        <p:spPr/>
        <p:txBody>
          <a:bodyPr>
            <a:normAutofit fontScale="92500" lnSpcReduction="10000"/>
          </a:bodyPr>
          <a:lstStyle/>
          <a:p>
            <a:r>
              <a:rPr lang="en-US" altLang="zh-CN" sz="2400" dirty="0"/>
              <a:t>Two functions often provided by a guard:</a:t>
            </a:r>
          </a:p>
          <a:p>
            <a:pPr lvl="1"/>
            <a:r>
              <a:rPr lang="en-US" altLang="zh-CN" sz="2000" b="1" dirty="0"/>
              <a:t>Authentication</a:t>
            </a:r>
            <a:r>
              <a:rPr lang="en-US" altLang="zh-CN" sz="2000" dirty="0"/>
              <a:t>: request -&gt; principal</a:t>
            </a:r>
          </a:p>
          <a:p>
            <a:pPr lvl="2"/>
            <a:r>
              <a:rPr lang="en-US" altLang="zh-CN" dirty="0"/>
              <a:t>E.g., client's username, verified using password</a:t>
            </a:r>
          </a:p>
          <a:p>
            <a:pPr lvl="1"/>
            <a:r>
              <a:rPr lang="en-US" altLang="zh-CN" sz="2000" b="1" dirty="0"/>
              <a:t>Authorization</a:t>
            </a:r>
            <a:r>
              <a:rPr lang="en-US" altLang="zh-CN" sz="2000" dirty="0"/>
              <a:t>: (request, principal, resource) -&gt; allow?</a:t>
            </a:r>
          </a:p>
          <a:p>
            <a:pPr lvl="2"/>
            <a:r>
              <a:rPr lang="en-US" altLang="zh-CN" dirty="0"/>
              <a:t>E.g., consult access control list (ACL) for resource</a:t>
            </a:r>
          </a:p>
          <a:p>
            <a:r>
              <a:rPr lang="en-US" altLang="zh-CN" sz="2400" dirty="0"/>
              <a:t>Simplifies security</a:t>
            </a:r>
          </a:p>
          <a:p>
            <a:pPr lvl="1"/>
            <a:r>
              <a:rPr lang="en-US" altLang="zh-CN" sz="2000" dirty="0"/>
              <a:t>Can consider the guards under threat model</a:t>
            </a:r>
          </a:p>
          <a:p>
            <a:pPr lvl="1"/>
            <a:r>
              <a:rPr lang="en-US" altLang="zh-CN" sz="2000" b="1" u="sng" dirty="0"/>
              <a:t>But don't forget about complete mediation</a:t>
            </a:r>
          </a:p>
          <a:p>
            <a:endParaRPr kumimoji="1" lang="zh-CN" altLang="en-US" sz="2400" dirty="0"/>
          </a:p>
        </p:txBody>
      </p:sp>
      <p:sp>
        <p:nvSpPr>
          <p:cNvPr id="4" name="幻灯片编号占位符 3"/>
          <p:cNvSpPr>
            <a:spLocks noGrp="1"/>
          </p:cNvSpPr>
          <p:nvPr>
            <p:ph type="sldNum" sz="quarter" idx="12"/>
          </p:nvPr>
        </p:nvSpPr>
        <p:spPr/>
        <p:txBody>
          <a:bodyPr/>
          <a:lstStyle/>
          <a:p>
            <a:fld id="{8107FB38-4DA8-4D40-A1B7-468F17DAFC82}" type="slidenum">
              <a:rPr lang="zh-CN" altLang="en-US" smtClean="0"/>
              <a:t>38</a:t>
            </a:fld>
            <a:endParaRPr lang="zh-CN" altLang="en-US"/>
          </a:p>
        </p:txBody>
      </p:sp>
    </p:spTree>
    <p:extLst>
      <p:ext uri="{BB962C8B-B14F-4D97-AF65-F5344CB8AC3E}">
        <p14:creationId xmlns:p14="http://schemas.microsoft.com/office/powerpoint/2010/main" val="3526242625"/>
      </p:ext>
    </p:extLst>
  </p:cSld>
  <p:clrMapOvr>
    <a:masterClrMapping/>
  </p:clrMapOvr>
</p:sld>
</file>

<file path=ppt/slides/slide3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标题 1"/>
          <p:cNvSpPr>
            <a:spLocks noGrp="1"/>
          </p:cNvSpPr>
          <p:nvPr>
            <p:ph type="title"/>
          </p:nvPr>
        </p:nvSpPr>
        <p:spPr/>
        <p:txBody>
          <a:bodyPr/>
          <a:lstStyle/>
          <a:p>
            <a:r>
              <a:rPr kumimoji="1" lang="en-US" altLang="zh-CN" dirty="0"/>
              <a:t>Example: Unix FS</a:t>
            </a:r>
            <a:endParaRPr kumimoji="1" lang="zh-CN" altLang="en-US" dirty="0"/>
          </a:p>
        </p:txBody>
      </p:sp>
      <p:sp>
        <p:nvSpPr>
          <p:cNvPr id="3" name="内容占位符 2"/>
          <p:cNvSpPr>
            <a:spLocks noGrp="1"/>
          </p:cNvSpPr>
          <p:nvPr>
            <p:ph idx="1"/>
          </p:nvPr>
        </p:nvSpPr>
        <p:spPr>
          <a:xfrm>
            <a:off x="457200" y="1417340"/>
            <a:ext cx="8507288" cy="4104456"/>
          </a:xfrm>
        </p:spPr>
        <p:txBody>
          <a:bodyPr>
            <a:noAutofit/>
          </a:bodyPr>
          <a:lstStyle/>
          <a:p>
            <a:r>
              <a:rPr lang="en-US" altLang="zh-CN" sz="2000" dirty="0"/>
              <a:t>Resource:	</a:t>
            </a:r>
            <a:r>
              <a:rPr lang="en-US" altLang="zh-CN" sz="2000" b="0" dirty="0"/>
              <a:t>files, directories.</a:t>
            </a:r>
          </a:p>
          <a:p>
            <a:r>
              <a:rPr lang="en-US" altLang="zh-CN" sz="2000" dirty="0"/>
              <a:t>Server:		</a:t>
            </a:r>
            <a:r>
              <a:rPr lang="en-US" altLang="zh-CN" sz="2000" b="0" dirty="0"/>
              <a:t>OS kernel.</a:t>
            </a:r>
          </a:p>
          <a:p>
            <a:r>
              <a:rPr lang="en-US" altLang="zh-CN" sz="2000" dirty="0"/>
              <a:t>Client:		</a:t>
            </a:r>
            <a:r>
              <a:rPr lang="en-US" altLang="zh-CN" sz="2000" b="0" dirty="0"/>
              <a:t>process.</a:t>
            </a:r>
          </a:p>
          <a:p>
            <a:r>
              <a:rPr lang="en-US" altLang="zh-CN" sz="2000" dirty="0"/>
              <a:t>Requests:	</a:t>
            </a:r>
            <a:r>
              <a:rPr lang="en-US" altLang="zh-CN" sz="2000" b="0" dirty="0"/>
              <a:t>read, write system calls.</a:t>
            </a:r>
          </a:p>
          <a:p>
            <a:r>
              <a:rPr lang="en-US" altLang="zh-CN" sz="2000" dirty="0"/>
              <a:t>Mediation:	</a:t>
            </a:r>
            <a:r>
              <a:rPr lang="en-US" altLang="zh-CN" sz="2000" b="0" dirty="0"/>
              <a:t>U/K bit / system call implementation.</a:t>
            </a:r>
          </a:p>
          <a:p>
            <a:r>
              <a:rPr lang="en-US" altLang="zh-CN" sz="2000" dirty="0"/>
              <a:t>Principal:	</a:t>
            </a:r>
            <a:r>
              <a:rPr lang="en-US" altLang="zh-CN" sz="2000" b="0" dirty="0"/>
              <a:t>user ID.</a:t>
            </a:r>
          </a:p>
          <a:p>
            <a:r>
              <a:rPr lang="en-US" altLang="zh-CN" sz="2000" dirty="0"/>
              <a:t>Authentication:  </a:t>
            </a:r>
            <a:r>
              <a:rPr lang="en-US" altLang="zh-CN" sz="2000" b="0" dirty="0"/>
              <a:t>kernel keeps track of user ID for each process.</a:t>
            </a:r>
          </a:p>
          <a:p>
            <a:r>
              <a:rPr lang="en-US" altLang="zh-CN" sz="2000" dirty="0"/>
              <a:t>Authorization:   </a:t>
            </a:r>
            <a:r>
              <a:rPr lang="en-US" altLang="zh-CN" sz="2000" b="0" dirty="0"/>
              <a:t>permission bits &amp; owner </a:t>
            </a:r>
            <a:r>
              <a:rPr lang="en-US" altLang="zh-CN" sz="2000" b="0" dirty="0" err="1"/>
              <a:t>uid</a:t>
            </a:r>
            <a:r>
              <a:rPr lang="en-US" altLang="zh-CN" sz="2000" b="0" dirty="0"/>
              <a:t> in each  file's </a:t>
            </a:r>
            <a:r>
              <a:rPr lang="en-US" altLang="zh-CN" sz="2000" b="0" dirty="0" err="1"/>
              <a:t>inode</a:t>
            </a:r>
            <a:r>
              <a:rPr lang="en-US" altLang="zh-CN" sz="2000" b="0" dirty="0"/>
              <a:t>.</a:t>
            </a:r>
          </a:p>
          <a:p>
            <a:endParaRPr kumimoji="1" lang="zh-CN" altLang="en-US" sz="2000" dirty="0"/>
          </a:p>
        </p:txBody>
      </p:sp>
      <p:sp>
        <p:nvSpPr>
          <p:cNvPr id="4" name="幻灯片编号占位符 3"/>
          <p:cNvSpPr>
            <a:spLocks noGrp="1"/>
          </p:cNvSpPr>
          <p:nvPr>
            <p:ph type="sldNum" sz="quarter" idx="12"/>
          </p:nvPr>
        </p:nvSpPr>
        <p:spPr/>
        <p:txBody>
          <a:bodyPr/>
          <a:lstStyle/>
          <a:p>
            <a:fld id="{8107FB38-4DA8-4D40-A1B7-468F17DAFC82}" type="slidenum">
              <a:rPr lang="zh-CN" altLang="en-US" smtClean="0"/>
              <a:t>39</a:t>
            </a:fld>
            <a:endParaRPr lang="zh-CN" altLang="en-US"/>
          </a:p>
        </p:txBody>
      </p:sp>
    </p:spTree>
    <p:extLst>
      <p:ext uri="{BB962C8B-B14F-4D97-AF65-F5344CB8AC3E}">
        <p14:creationId xmlns:p14="http://schemas.microsoft.com/office/powerpoint/2010/main" val="3157444946"/>
      </p:ext>
    </p:extLst>
  </p:cSld>
  <p:clrMapOvr>
    <a:masterClrMapping/>
  </p:clrMapOvr>
</p:sld>
</file>

<file path=ppt/slides/slide4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标题 1"/>
          <p:cNvSpPr>
            <a:spLocks noGrp="1"/>
          </p:cNvSpPr>
          <p:nvPr>
            <p:ph type="title"/>
          </p:nvPr>
        </p:nvSpPr>
        <p:spPr/>
        <p:txBody>
          <a:bodyPr/>
          <a:lstStyle/>
          <a:p>
            <a:r>
              <a:rPr kumimoji="1" lang="en-US" altLang="zh-CN" dirty="0"/>
              <a:t>Example: Web Server</a:t>
            </a:r>
            <a:endParaRPr kumimoji="1" lang="zh-CN" altLang="en-US" dirty="0"/>
          </a:p>
        </p:txBody>
      </p:sp>
      <p:sp>
        <p:nvSpPr>
          <p:cNvPr id="3" name="内容占位符 2"/>
          <p:cNvSpPr>
            <a:spLocks noGrp="1"/>
          </p:cNvSpPr>
          <p:nvPr>
            <p:ph idx="1"/>
          </p:nvPr>
        </p:nvSpPr>
        <p:spPr>
          <a:xfrm>
            <a:off x="457200" y="1401952"/>
            <a:ext cx="8939336" cy="4047836"/>
          </a:xfrm>
        </p:spPr>
        <p:txBody>
          <a:bodyPr>
            <a:noAutofit/>
          </a:bodyPr>
          <a:lstStyle/>
          <a:p>
            <a:r>
              <a:rPr lang="en-US" altLang="zh-CN" dirty="0"/>
              <a:t>Resource: 	</a:t>
            </a:r>
            <a:r>
              <a:rPr lang="en-US" altLang="zh-CN" b="0" dirty="0"/>
              <a:t>Wiki pages</a:t>
            </a:r>
          </a:p>
          <a:p>
            <a:r>
              <a:rPr lang="en-US" altLang="zh-CN" dirty="0"/>
              <a:t>Client: 		</a:t>
            </a:r>
            <a:r>
              <a:rPr lang="en-US" altLang="zh-CN" b="0" dirty="0"/>
              <a:t>any computer that speaks HTTP</a:t>
            </a:r>
          </a:p>
          <a:p>
            <a:r>
              <a:rPr lang="en-US" altLang="zh-CN" dirty="0"/>
              <a:t>Server: 		</a:t>
            </a:r>
            <a:r>
              <a:rPr lang="en-US" altLang="zh-CN" b="0" dirty="0"/>
              <a:t>web application, maybe written in Python</a:t>
            </a:r>
          </a:p>
          <a:p>
            <a:r>
              <a:rPr lang="en-US" altLang="zh-CN" dirty="0"/>
              <a:t>Requests: 	</a:t>
            </a:r>
            <a:r>
              <a:rPr lang="en-US" altLang="zh-CN" b="0" dirty="0"/>
              <a:t>read/write wiki pages</a:t>
            </a:r>
          </a:p>
          <a:p>
            <a:r>
              <a:rPr lang="en-US" altLang="zh-CN" dirty="0"/>
              <a:t>Mediation: 	</a:t>
            </a:r>
            <a:r>
              <a:rPr lang="en-US" altLang="zh-CN" b="0" dirty="0"/>
              <a:t>server stores data on local disk, accepts only HTTP </a:t>
            </a:r>
            <a:r>
              <a:rPr lang="en-US" altLang="zh-CN" b="0" dirty="0" err="1"/>
              <a:t>reqs</a:t>
            </a:r>
            <a:endParaRPr lang="en-US" altLang="zh-CN" b="0" dirty="0"/>
          </a:p>
          <a:p>
            <a:r>
              <a:rPr lang="en-US" altLang="zh-CN" dirty="0"/>
              <a:t>Principal: 	</a:t>
            </a:r>
            <a:r>
              <a:rPr lang="en-US" altLang="zh-CN" b="0" dirty="0"/>
              <a:t>username</a:t>
            </a:r>
          </a:p>
          <a:p>
            <a:r>
              <a:rPr lang="en-US" altLang="zh-CN" dirty="0"/>
              <a:t>Authentication:   </a:t>
            </a:r>
            <a:r>
              <a:rPr lang="en-US" altLang="zh-CN" b="0" dirty="0"/>
              <a:t>password</a:t>
            </a:r>
          </a:p>
          <a:p>
            <a:r>
              <a:rPr lang="en-US" altLang="zh-CN" dirty="0"/>
              <a:t>Authorization:   </a:t>
            </a:r>
            <a:r>
              <a:rPr lang="en-US" altLang="zh-CN" b="0" dirty="0"/>
              <a:t>list of usernames that can read/write each wiki page</a:t>
            </a:r>
          </a:p>
          <a:p>
            <a:endParaRPr lang="zh-CN" altLang="en-US" dirty="0"/>
          </a:p>
        </p:txBody>
      </p:sp>
      <p:sp>
        <p:nvSpPr>
          <p:cNvPr id="4" name="幻灯片编号占位符 3"/>
          <p:cNvSpPr>
            <a:spLocks noGrp="1"/>
          </p:cNvSpPr>
          <p:nvPr>
            <p:ph type="sldNum" sz="quarter" idx="12"/>
          </p:nvPr>
        </p:nvSpPr>
        <p:spPr/>
        <p:txBody>
          <a:bodyPr/>
          <a:lstStyle/>
          <a:p>
            <a:fld id="{8107FB38-4DA8-4D40-A1B7-468F17DAFC82}" type="slidenum">
              <a:rPr lang="zh-CN" altLang="en-US" smtClean="0"/>
              <a:t>40</a:t>
            </a:fld>
            <a:endParaRPr lang="zh-CN" altLang="en-US"/>
          </a:p>
        </p:txBody>
      </p:sp>
    </p:spTree>
    <p:extLst>
      <p:ext uri="{BB962C8B-B14F-4D97-AF65-F5344CB8AC3E}">
        <p14:creationId xmlns:p14="http://schemas.microsoft.com/office/powerpoint/2010/main" val="3000951352"/>
      </p:ext>
    </p:extLst>
  </p:cSld>
  <p:clrMapOvr>
    <a:masterClrMapping/>
  </p:clrMapOvr>
</p:sld>
</file>

<file path=ppt/slides/slide4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标题 1"/>
          <p:cNvSpPr>
            <a:spLocks noGrp="1"/>
          </p:cNvSpPr>
          <p:nvPr>
            <p:ph type="title"/>
          </p:nvPr>
        </p:nvSpPr>
        <p:spPr/>
        <p:txBody>
          <a:bodyPr/>
          <a:lstStyle/>
          <a:p>
            <a:r>
              <a:rPr kumimoji="1" lang="en-US" altLang="zh-CN" dirty="0"/>
              <a:t>Example: Firewall</a:t>
            </a:r>
            <a:endParaRPr kumimoji="1" lang="zh-CN" altLang="en-US" dirty="0"/>
          </a:p>
        </p:txBody>
      </p:sp>
      <p:sp>
        <p:nvSpPr>
          <p:cNvPr id="3" name="内容占位符 2"/>
          <p:cNvSpPr>
            <a:spLocks noGrp="1"/>
          </p:cNvSpPr>
          <p:nvPr>
            <p:ph idx="1"/>
          </p:nvPr>
        </p:nvSpPr>
        <p:spPr/>
        <p:txBody>
          <a:bodyPr>
            <a:noAutofit/>
          </a:bodyPr>
          <a:lstStyle/>
          <a:p>
            <a:pPr>
              <a:spcBef>
                <a:spcPts val="0"/>
              </a:spcBef>
            </a:pPr>
            <a:r>
              <a:rPr lang="en-US" altLang="zh-CN" dirty="0"/>
              <a:t>Resource: 	</a:t>
            </a:r>
            <a:r>
              <a:rPr lang="en-US" altLang="zh-CN" b="0" dirty="0"/>
              <a:t>internal servers</a:t>
            </a:r>
          </a:p>
          <a:p>
            <a:pPr>
              <a:spcBef>
                <a:spcPts val="0"/>
              </a:spcBef>
            </a:pPr>
            <a:r>
              <a:rPr lang="en-US" altLang="zh-CN" dirty="0"/>
              <a:t>Client: 		</a:t>
            </a:r>
            <a:r>
              <a:rPr lang="en-US" altLang="zh-CN" b="0" dirty="0"/>
              <a:t>any computer sending packets</a:t>
            </a:r>
          </a:p>
          <a:p>
            <a:pPr>
              <a:spcBef>
                <a:spcPts val="0"/>
              </a:spcBef>
            </a:pPr>
            <a:r>
              <a:rPr lang="en-US" altLang="zh-CN" dirty="0"/>
              <a:t>Server: 		</a:t>
            </a:r>
            <a:r>
              <a:rPr lang="en-US" altLang="zh-CN" b="0" dirty="0"/>
              <a:t>the entire internal network</a:t>
            </a:r>
          </a:p>
          <a:p>
            <a:pPr>
              <a:spcBef>
                <a:spcPts val="0"/>
              </a:spcBef>
            </a:pPr>
            <a:r>
              <a:rPr lang="en-US" altLang="zh-CN" dirty="0"/>
              <a:t>Requests: 	</a:t>
            </a:r>
            <a:r>
              <a:rPr lang="en-US" altLang="zh-CN" b="0" dirty="0"/>
              <a:t>packets</a:t>
            </a:r>
          </a:p>
          <a:p>
            <a:pPr>
              <a:spcBef>
                <a:spcPts val="0"/>
              </a:spcBef>
            </a:pPr>
            <a:r>
              <a:rPr lang="en-US" altLang="zh-CN" dirty="0"/>
              <a:t>Mediation:</a:t>
            </a:r>
          </a:p>
          <a:p>
            <a:pPr lvl="1">
              <a:spcBef>
                <a:spcPts val="0"/>
              </a:spcBef>
            </a:pPr>
            <a:r>
              <a:rPr lang="en-US" altLang="zh-CN" sz="1600" dirty="0"/>
              <a:t>internal network must not be connected to internet in other ways</a:t>
            </a:r>
          </a:p>
          <a:p>
            <a:pPr lvl="1">
              <a:spcBef>
                <a:spcPts val="0"/>
              </a:spcBef>
            </a:pPr>
            <a:r>
              <a:rPr lang="en-US" altLang="zh-CN" sz="1600" dirty="0"/>
              <a:t>no open </a:t>
            </a:r>
            <a:r>
              <a:rPr lang="en-US" altLang="zh-CN" sz="1600" dirty="0" err="1"/>
              <a:t>wifi</a:t>
            </a:r>
            <a:r>
              <a:rPr lang="en-US" altLang="zh-CN" sz="1600" dirty="0"/>
              <a:t> access points on internal network for adversary to use</a:t>
            </a:r>
          </a:p>
          <a:p>
            <a:pPr lvl="1">
              <a:spcBef>
                <a:spcPts val="0"/>
              </a:spcBef>
            </a:pPr>
            <a:r>
              <a:rPr lang="en-US" altLang="zh-CN" sz="1600" dirty="0"/>
              <a:t>no internal computers that might be under control of adversary</a:t>
            </a:r>
          </a:p>
          <a:p>
            <a:pPr>
              <a:spcBef>
                <a:spcPts val="0"/>
              </a:spcBef>
            </a:pPr>
            <a:r>
              <a:rPr lang="en-US" altLang="zh-CN" dirty="0"/>
              <a:t>Principal, authentication: </a:t>
            </a:r>
            <a:r>
              <a:rPr lang="en-US" altLang="zh-CN" b="0" dirty="0"/>
              <a:t>none</a:t>
            </a:r>
          </a:p>
          <a:p>
            <a:pPr>
              <a:spcBef>
                <a:spcPts val="0"/>
              </a:spcBef>
            </a:pPr>
            <a:r>
              <a:rPr lang="en-US" altLang="zh-CN" dirty="0"/>
              <a:t>Authorization: </a:t>
            </a:r>
            <a:r>
              <a:rPr lang="en-US" altLang="zh-CN" b="0" dirty="0"/>
              <a:t>check for IP address &amp; port in table of allowed connections</a:t>
            </a:r>
          </a:p>
          <a:p>
            <a:pPr>
              <a:spcBef>
                <a:spcPts val="0"/>
              </a:spcBef>
            </a:pPr>
            <a:endParaRPr kumimoji="1" lang="zh-CN" altLang="en-US" dirty="0"/>
          </a:p>
        </p:txBody>
      </p:sp>
      <p:sp>
        <p:nvSpPr>
          <p:cNvPr id="4" name="幻灯片编号占位符 3"/>
          <p:cNvSpPr>
            <a:spLocks noGrp="1"/>
          </p:cNvSpPr>
          <p:nvPr>
            <p:ph type="sldNum" sz="quarter" idx="12"/>
          </p:nvPr>
        </p:nvSpPr>
        <p:spPr/>
        <p:txBody>
          <a:bodyPr/>
          <a:lstStyle/>
          <a:p>
            <a:fld id="{8107FB38-4DA8-4D40-A1B7-468F17DAFC82}" type="slidenum">
              <a:rPr lang="zh-CN" altLang="en-US" smtClean="0"/>
              <a:t>41</a:t>
            </a:fld>
            <a:endParaRPr lang="zh-CN" altLang="en-US"/>
          </a:p>
        </p:txBody>
      </p:sp>
    </p:spTree>
    <p:extLst>
      <p:ext uri="{BB962C8B-B14F-4D97-AF65-F5344CB8AC3E}">
        <p14:creationId xmlns:p14="http://schemas.microsoft.com/office/powerpoint/2010/main" val="1234558850"/>
      </p:ext>
    </p:extLst>
  </p:cSld>
  <p:clrMapOvr>
    <a:masterClrMapping/>
  </p:clrMapOvr>
</p:sld>
</file>

<file path=ppt/slides/slide4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标题 1"/>
          <p:cNvSpPr>
            <a:spLocks noGrp="1"/>
          </p:cNvSpPr>
          <p:nvPr>
            <p:ph type="title"/>
          </p:nvPr>
        </p:nvSpPr>
        <p:spPr/>
        <p:txBody>
          <a:bodyPr/>
          <a:lstStyle/>
          <a:p>
            <a:r>
              <a:rPr kumimoji="1" lang="en-US" altLang="zh-CN" dirty="0"/>
              <a:t>What Can Go Wrong?</a:t>
            </a:r>
            <a:endParaRPr kumimoji="1" lang="zh-CN" altLang="en-US" dirty="0"/>
          </a:p>
        </p:txBody>
      </p:sp>
      <p:sp>
        <p:nvSpPr>
          <p:cNvPr id="3" name="内容占位符 2"/>
          <p:cNvSpPr>
            <a:spLocks noGrp="1"/>
          </p:cNvSpPr>
          <p:nvPr>
            <p:ph idx="1"/>
          </p:nvPr>
        </p:nvSpPr>
        <p:spPr/>
        <p:txBody>
          <a:bodyPr>
            <a:normAutofit/>
          </a:bodyPr>
          <a:lstStyle/>
          <a:p>
            <a:r>
              <a:rPr lang="en-US" altLang="zh-CN" dirty="0"/>
              <a:t>1. Bypass complete mediation by software bugs</a:t>
            </a:r>
          </a:p>
          <a:p>
            <a:r>
              <a:rPr lang="en-US" altLang="zh-CN" dirty="0"/>
              <a:t>2. Bypass complete mediation by an adversary</a:t>
            </a:r>
          </a:p>
          <a:p>
            <a:r>
              <a:rPr lang="en-US" altLang="zh-CN" dirty="0"/>
              <a:t>3. Policy vs. mechanism</a:t>
            </a:r>
          </a:p>
          <a:p>
            <a:r>
              <a:rPr lang="en-US" altLang="zh-CN" dirty="0"/>
              <a:t>4. Interactions between layers, components</a:t>
            </a:r>
          </a:p>
          <a:p>
            <a:r>
              <a:rPr lang="en-US" altLang="zh-CN" dirty="0"/>
              <a:t>5. Users make mistakes</a:t>
            </a:r>
            <a:endParaRPr kumimoji="1" lang="en-US" altLang="zh-CN" dirty="0"/>
          </a:p>
          <a:p>
            <a:r>
              <a:rPr lang="en-US" altLang="zh-CN" dirty="0"/>
              <a:t>6. Cost of security</a:t>
            </a:r>
          </a:p>
          <a:p>
            <a:endParaRPr kumimoji="1" lang="zh-CN" altLang="en-US" dirty="0"/>
          </a:p>
        </p:txBody>
      </p:sp>
      <p:sp>
        <p:nvSpPr>
          <p:cNvPr id="4" name="幻灯片编号占位符 3"/>
          <p:cNvSpPr>
            <a:spLocks noGrp="1"/>
          </p:cNvSpPr>
          <p:nvPr>
            <p:ph type="sldNum" sz="quarter" idx="12"/>
          </p:nvPr>
        </p:nvSpPr>
        <p:spPr/>
        <p:txBody>
          <a:bodyPr/>
          <a:lstStyle/>
          <a:p>
            <a:fld id="{8107FB38-4DA8-4D40-A1B7-468F17DAFC82}" type="slidenum">
              <a:rPr lang="zh-CN" altLang="en-US" smtClean="0"/>
              <a:t>42</a:t>
            </a:fld>
            <a:endParaRPr lang="zh-CN" altLang="en-US"/>
          </a:p>
        </p:txBody>
      </p:sp>
    </p:spTree>
    <p:extLst>
      <p:ext uri="{BB962C8B-B14F-4D97-AF65-F5344CB8AC3E}">
        <p14:creationId xmlns:p14="http://schemas.microsoft.com/office/powerpoint/2010/main" val="821836520"/>
      </p:ext>
    </p:extLst>
  </p:cSld>
  <p:clrMapOvr>
    <a:masterClrMapping/>
  </p:clrMapOvr>
</p:sld>
</file>

<file path=ppt/slides/slide4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标题 1"/>
          <p:cNvSpPr>
            <a:spLocks noGrp="1"/>
          </p:cNvSpPr>
          <p:nvPr>
            <p:ph type="title"/>
          </p:nvPr>
        </p:nvSpPr>
        <p:spPr/>
        <p:txBody>
          <a:bodyPr>
            <a:normAutofit/>
          </a:bodyPr>
          <a:lstStyle/>
          <a:p>
            <a:r>
              <a:rPr lang="en-US" altLang="zh-CN" dirty="0"/>
              <a:t>Bypassing Complete Mediation</a:t>
            </a:r>
            <a:endParaRPr kumimoji="1" lang="zh-CN" altLang="en-US" dirty="0"/>
          </a:p>
        </p:txBody>
      </p:sp>
      <p:sp>
        <p:nvSpPr>
          <p:cNvPr id="3" name="内容占位符 2"/>
          <p:cNvSpPr>
            <a:spLocks noGrp="1"/>
          </p:cNvSpPr>
          <p:nvPr>
            <p:ph idx="1"/>
          </p:nvPr>
        </p:nvSpPr>
        <p:spPr/>
        <p:txBody>
          <a:bodyPr>
            <a:normAutofit fontScale="92500" lnSpcReduction="10000"/>
          </a:bodyPr>
          <a:lstStyle/>
          <a:p>
            <a:r>
              <a:rPr lang="en-US" altLang="zh-CN" sz="2400" dirty="0"/>
              <a:t>All ways to access resource must be checked by guard</a:t>
            </a:r>
          </a:p>
          <a:p>
            <a:pPr lvl="1"/>
            <a:r>
              <a:rPr lang="en-US" altLang="zh-CN" sz="2000" dirty="0"/>
              <a:t>Common estimate: one bug per 1,000 lines of code</a:t>
            </a:r>
          </a:p>
          <a:p>
            <a:pPr lvl="1"/>
            <a:r>
              <a:rPr lang="en-US" altLang="zh-CN" sz="2000" dirty="0"/>
              <a:t>Adversary may trick server code to do something unintended, bypass guard</a:t>
            </a:r>
          </a:p>
          <a:p>
            <a:r>
              <a:rPr kumimoji="1" lang="en-US" altLang="zh-CN" sz="2400" dirty="0"/>
              <a:t>How to prevent bypassing?</a:t>
            </a:r>
          </a:p>
          <a:p>
            <a:pPr lvl="1"/>
            <a:r>
              <a:rPr kumimoji="1" lang="en-US" altLang="zh-CN" sz="2000" dirty="0"/>
              <a:t>Reduce complexity: reduce lines of code</a:t>
            </a:r>
          </a:p>
          <a:p>
            <a:pPr lvl="1"/>
            <a:r>
              <a:rPr kumimoji="1" lang="en-US" altLang="zh-CN" sz="2000" dirty="0"/>
              <a:t>The "</a:t>
            </a:r>
            <a:r>
              <a:rPr kumimoji="1" lang="en-US" altLang="zh-CN" sz="2000" b="1" dirty="0"/>
              <a:t>principle of least privilege</a:t>
            </a:r>
            <a:r>
              <a:rPr kumimoji="1" lang="en-US" altLang="zh-CN" sz="2000" dirty="0"/>
              <a:t>"</a:t>
            </a:r>
          </a:p>
        </p:txBody>
      </p:sp>
      <p:sp>
        <p:nvSpPr>
          <p:cNvPr id="4" name="幻灯片编号占位符 3"/>
          <p:cNvSpPr>
            <a:spLocks noGrp="1"/>
          </p:cNvSpPr>
          <p:nvPr>
            <p:ph type="sldNum" sz="quarter" idx="12"/>
          </p:nvPr>
        </p:nvSpPr>
        <p:spPr/>
        <p:txBody>
          <a:bodyPr/>
          <a:lstStyle/>
          <a:p>
            <a:fld id="{8107FB38-4DA8-4D40-A1B7-468F17DAFC82}" type="slidenum">
              <a:rPr lang="zh-CN" altLang="en-US" smtClean="0"/>
              <a:t>43</a:t>
            </a:fld>
            <a:endParaRPr lang="zh-CN" altLang="en-US"/>
          </a:p>
        </p:txBody>
      </p:sp>
    </p:spTree>
    <p:extLst>
      <p:ext uri="{BB962C8B-B14F-4D97-AF65-F5344CB8AC3E}">
        <p14:creationId xmlns:p14="http://schemas.microsoft.com/office/powerpoint/2010/main" val="3323320691"/>
      </p:ext>
    </p:extLst>
  </p:cSld>
  <p:clrMapOvr>
    <a:masterClrMapping/>
  </p:clrMapOvr>
</p:sld>
</file>

<file path=ppt/slides/slide4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标题 1"/>
          <p:cNvSpPr>
            <a:spLocks noGrp="1"/>
          </p:cNvSpPr>
          <p:nvPr>
            <p:ph type="title"/>
          </p:nvPr>
        </p:nvSpPr>
        <p:spPr/>
        <p:txBody>
          <a:bodyPr/>
          <a:lstStyle/>
          <a:p>
            <a:r>
              <a:rPr kumimoji="1" lang="en-US" altLang="zh-CN" dirty="0"/>
              <a:t>Example: </a:t>
            </a:r>
            <a:r>
              <a:rPr kumimoji="1" lang="en-US" altLang="zh-CN" dirty="0" err="1"/>
              <a:t>Paymaxx.com</a:t>
            </a:r>
            <a:r>
              <a:rPr kumimoji="1" lang="en-US" altLang="zh-CN" dirty="0"/>
              <a:t> (2005)</a:t>
            </a:r>
            <a:endParaRPr kumimoji="1" lang="zh-CN" altLang="en-US" dirty="0"/>
          </a:p>
        </p:txBody>
      </p:sp>
      <p:sp>
        <p:nvSpPr>
          <p:cNvPr id="3" name="内容占位符 2"/>
          <p:cNvSpPr>
            <a:spLocks noGrp="1"/>
          </p:cNvSpPr>
          <p:nvPr>
            <p:ph idx="1"/>
          </p:nvPr>
        </p:nvSpPr>
        <p:spPr/>
        <p:txBody>
          <a:bodyPr>
            <a:normAutofit lnSpcReduction="10000"/>
          </a:bodyPr>
          <a:lstStyle/>
          <a:p>
            <a:r>
              <a:rPr kumimoji="1" lang="en-US" altLang="zh-CN" sz="2000" b="1" dirty="0"/>
              <a:t>https://</a:t>
            </a:r>
            <a:r>
              <a:rPr kumimoji="1" lang="en-US" altLang="zh-CN" sz="2000" b="1" dirty="0" err="1"/>
              <a:t>my.paymaxx.com</a:t>
            </a:r>
            <a:r>
              <a:rPr kumimoji="1" lang="en-US" altLang="zh-CN" sz="2000" b="1" dirty="0"/>
              <a:t>/</a:t>
            </a:r>
          </a:p>
          <a:p>
            <a:pPr lvl="1"/>
            <a:r>
              <a:rPr kumimoji="1" lang="en-US" altLang="zh-CN" dirty="0"/>
              <a:t>Requires username and password</a:t>
            </a:r>
          </a:p>
          <a:p>
            <a:pPr lvl="1"/>
            <a:r>
              <a:rPr kumimoji="1" lang="en-US" altLang="zh-CN" dirty="0"/>
              <a:t>If you authenticate, provides menu of options</a:t>
            </a:r>
          </a:p>
          <a:p>
            <a:pPr lvl="1"/>
            <a:r>
              <a:rPr kumimoji="1" lang="en-US" altLang="zh-CN" dirty="0"/>
              <a:t>One option is to get a PDF of the tax form</a:t>
            </a:r>
          </a:p>
          <a:p>
            <a:r>
              <a:rPr kumimoji="1" lang="en-US" altLang="zh-CN" sz="2000" b="1" dirty="0"/>
              <a:t>https://</a:t>
            </a:r>
            <a:r>
              <a:rPr kumimoji="1" lang="en-US" altLang="zh-CN" sz="2000" b="1" dirty="0" err="1"/>
              <a:t>my.paymaxx.com</a:t>
            </a:r>
            <a:r>
              <a:rPr kumimoji="1" lang="en-US" altLang="zh-CN" sz="2000" b="1" dirty="0"/>
              <a:t>/get-w2.cgi?</a:t>
            </a:r>
            <a:r>
              <a:rPr kumimoji="1" lang="en-US" altLang="zh-CN" sz="2000" b="1" u="sng" dirty="0"/>
              <a:t>id=1234</a:t>
            </a:r>
          </a:p>
          <a:p>
            <a:pPr lvl="1"/>
            <a:r>
              <a:rPr kumimoji="1" lang="en-US" altLang="zh-CN" dirty="0"/>
              <a:t>Gets a PDF of W2 tax form for ID 1234</a:t>
            </a:r>
          </a:p>
          <a:p>
            <a:r>
              <a:rPr kumimoji="1" lang="en-US" altLang="zh-CN" sz="2000" b="1" dirty="0"/>
              <a:t>get-w2.cgi</a:t>
            </a:r>
            <a:r>
              <a:rPr kumimoji="1" lang="en-US" altLang="zh-CN" sz="2000" dirty="0"/>
              <a:t> forgot to check authorization</a:t>
            </a:r>
          </a:p>
          <a:p>
            <a:pPr lvl="1"/>
            <a:r>
              <a:rPr kumimoji="1" lang="en-US" altLang="zh-CN" dirty="0"/>
              <a:t>Attacker manually constructs URLs to fetch all data</a:t>
            </a:r>
            <a:endParaRPr kumimoji="1" lang="zh-CN" altLang="en-US" dirty="0"/>
          </a:p>
        </p:txBody>
      </p:sp>
      <p:sp>
        <p:nvSpPr>
          <p:cNvPr id="4" name="幻灯片编号占位符 3"/>
          <p:cNvSpPr>
            <a:spLocks noGrp="1"/>
          </p:cNvSpPr>
          <p:nvPr>
            <p:ph type="sldNum" sz="quarter" idx="12"/>
          </p:nvPr>
        </p:nvSpPr>
        <p:spPr/>
        <p:txBody>
          <a:bodyPr/>
          <a:lstStyle/>
          <a:p>
            <a:fld id="{8107FB38-4DA8-4D40-A1B7-468F17DAFC82}" type="slidenum">
              <a:rPr lang="zh-CN" altLang="en-US" smtClean="0"/>
              <a:t>44</a:t>
            </a:fld>
            <a:endParaRPr lang="zh-CN" altLang="en-US"/>
          </a:p>
        </p:txBody>
      </p:sp>
    </p:spTree>
    <p:extLst>
      <p:ext uri="{BB962C8B-B14F-4D97-AF65-F5344CB8AC3E}">
        <p14:creationId xmlns:p14="http://schemas.microsoft.com/office/powerpoint/2010/main" val="2208209853"/>
      </p:ext>
    </p:extLst>
  </p:cSld>
  <p:clrMapOvr>
    <a:masterClrMapping/>
  </p:clrMapOvr>
</p:sld>
</file>

<file path=ppt/slides/slide4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 name="矩形 6"/>
          <p:cNvSpPr/>
          <p:nvPr/>
        </p:nvSpPr>
        <p:spPr>
          <a:xfrm>
            <a:off x="0" y="3956538"/>
            <a:ext cx="9144000" cy="428006"/>
          </a:xfrm>
          <a:prstGeom prst="rect">
            <a:avLst/>
          </a:prstGeom>
          <a:solidFill>
            <a:schemeClr val="accent1">
              <a:lumMod val="20000"/>
              <a:lumOff val="8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2" name="标题 1"/>
          <p:cNvSpPr>
            <a:spLocks noGrp="1"/>
          </p:cNvSpPr>
          <p:nvPr>
            <p:ph type="title"/>
          </p:nvPr>
        </p:nvSpPr>
        <p:spPr/>
        <p:txBody>
          <a:bodyPr/>
          <a:lstStyle/>
          <a:p>
            <a:r>
              <a:rPr kumimoji="1" lang="en-US" altLang="zh-CN" dirty="0"/>
              <a:t>Example: SQL Injection</a:t>
            </a:r>
            <a:endParaRPr lang="zh-CN" altLang="en-US" dirty="0"/>
          </a:p>
        </p:txBody>
      </p:sp>
      <p:sp>
        <p:nvSpPr>
          <p:cNvPr id="3" name="内容占位符 2"/>
          <p:cNvSpPr>
            <a:spLocks noGrp="1"/>
          </p:cNvSpPr>
          <p:nvPr>
            <p:ph idx="1"/>
          </p:nvPr>
        </p:nvSpPr>
        <p:spPr>
          <a:xfrm>
            <a:off x="1835696" y="1232428"/>
            <a:ext cx="6552728" cy="1728191"/>
          </a:xfrm>
          <a:ln>
            <a:solidFill>
              <a:schemeClr val="tx2"/>
            </a:solidFill>
          </a:ln>
        </p:spPr>
        <p:txBody>
          <a:bodyPr>
            <a:normAutofit fontScale="92500" lnSpcReduction="10000"/>
          </a:bodyPr>
          <a:lstStyle/>
          <a:p>
            <a:pPr marL="0" indent="0">
              <a:buNone/>
            </a:pPr>
            <a:r>
              <a:rPr lang="en-US" altLang="zh-CN" sz="1800" b="1" dirty="0">
                <a:solidFill>
                  <a:schemeClr val="accent1"/>
                </a:solidFill>
                <a:latin typeface="Consolas" panose="020B0609020204030204" pitchFamily="49" charset="0"/>
              </a:rPr>
              <a:t>username</a:t>
            </a:r>
            <a:r>
              <a:rPr lang="en-US" altLang="zh-CN" sz="1800" dirty="0">
                <a:solidFill>
                  <a:schemeClr val="accent1"/>
                </a:solidFill>
                <a:latin typeface="Consolas" panose="020B0609020204030204" pitchFamily="49" charset="0"/>
              </a:rPr>
              <a:t> | </a:t>
            </a:r>
            <a:r>
              <a:rPr lang="en-US" altLang="zh-CN" sz="1800" b="1" dirty="0">
                <a:solidFill>
                  <a:schemeClr val="accent1"/>
                </a:solidFill>
                <a:latin typeface="Consolas" panose="020B0609020204030204" pitchFamily="49" charset="0"/>
              </a:rPr>
              <a:t>email</a:t>
            </a:r>
            <a:r>
              <a:rPr lang="en-US" altLang="zh-CN" sz="1800" dirty="0">
                <a:solidFill>
                  <a:schemeClr val="accent1"/>
                </a:solidFill>
                <a:latin typeface="Consolas" panose="020B0609020204030204" pitchFamily="49" charset="0"/>
              </a:rPr>
              <a:t>               | </a:t>
            </a:r>
            <a:r>
              <a:rPr lang="en-US" altLang="zh-CN" sz="1800" b="1" dirty="0">
                <a:solidFill>
                  <a:schemeClr val="accent1"/>
                </a:solidFill>
                <a:latin typeface="Consolas" panose="020B0609020204030204" pitchFamily="49" charset="0"/>
              </a:rPr>
              <a:t>public</a:t>
            </a:r>
            <a:r>
              <a:rPr lang="en-US" altLang="zh-CN" sz="1800" dirty="0">
                <a:solidFill>
                  <a:schemeClr val="accent1"/>
                </a:solidFill>
                <a:latin typeface="Consolas" panose="020B0609020204030204" pitchFamily="49" charset="0"/>
              </a:rPr>
              <a:t>?</a:t>
            </a:r>
          </a:p>
          <a:p>
            <a:pPr marL="0" indent="0">
              <a:buNone/>
            </a:pPr>
            <a:r>
              <a:rPr lang="en-US" altLang="zh-CN" sz="1800" dirty="0" err="1">
                <a:solidFill>
                  <a:schemeClr val="accent1"/>
                </a:solidFill>
                <a:latin typeface="Consolas" panose="020B0609020204030204" pitchFamily="49" charset="0"/>
              </a:rPr>
              <a:t>matei</a:t>
            </a:r>
            <a:r>
              <a:rPr lang="en-US" altLang="zh-CN" sz="1800" dirty="0">
                <a:solidFill>
                  <a:schemeClr val="accent1"/>
                </a:solidFill>
                <a:latin typeface="Consolas" panose="020B0609020204030204" pitchFamily="49" charset="0"/>
              </a:rPr>
              <a:t>    | matei@sjtu.edu.cn   | yes</a:t>
            </a:r>
          </a:p>
          <a:p>
            <a:pPr marL="0" indent="0">
              <a:buNone/>
            </a:pPr>
            <a:r>
              <a:rPr lang="en-US" altLang="zh-CN" sz="1800" dirty="0">
                <a:solidFill>
                  <a:schemeClr val="accent1"/>
                </a:solidFill>
                <a:latin typeface="Consolas" panose="020B0609020204030204" pitchFamily="49" charset="0"/>
              </a:rPr>
              <a:t>mike     | mcarbin@sjtu.edu.cn | yes</a:t>
            </a:r>
          </a:p>
          <a:p>
            <a:pPr marL="0" indent="0">
              <a:buNone/>
            </a:pPr>
            <a:r>
              <a:rPr lang="en-US" altLang="zh-CN" sz="1800" dirty="0" err="1">
                <a:solidFill>
                  <a:schemeClr val="accent1"/>
                </a:solidFill>
                <a:latin typeface="Consolas" panose="020B0609020204030204" pitchFamily="49" charset="0"/>
              </a:rPr>
              <a:t>katrina</a:t>
            </a:r>
            <a:r>
              <a:rPr lang="en-US" altLang="zh-CN" sz="1800" dirty="0">
                <a:solidFill>
                  <a:schemeClr val="accent1"/>
                </a:solidFill>
                <a:latin typeface="Consolas" panose="020B0609020204030204" pitchFamily="49" charset="0"/>
              </a:rPr>
              <a:t>  | lacurts@sjtu.edu.cn | no</a:t>
            </a:r>
            <a:endParaRPr lang="zh-CN" altLang="en-US" sz="1800" dirty="0">
              <a:solidFill>
                <a:schemeClr val="accent1"/>
              </a:solidFill>
              <a:latin typeface="Consolas" panose="020B0609020204030204" pitchFamily="49" charset="0"/>
            </a:endParaRPr>
          </a:p>
        </p:txBody>
      </p:sp>
      <p:sp>
        <p:nvSpPr>
          <p:cNvPr id="4" name="矩形 3"/>
          <p:cNvSpPr/>
          <p:nvPr/>
        </p:nvSpPr>
        <p:spPr>
          <a:xfrm>
            <a:off x="1403648" y="3145532"/>
            <a:ext cx="5904656" cy="707886"/>
          </a:xfrm>
          <a:prstGeom prst="rect">
            <a:avLst/>
          </a:prstGeom>
        </p:spPr>
        <p:txBody>
          <a:bodyPr wrap="square">
            <a:spAutoFit/>
          </a:bodyPr>
          <a:lstStyle/>
          <a:p>
            <a:r>
              <a:rPr lang="zh-CN" altLang="en-US" sz="2000" b="1" dirty="0">
                <a:latin typeface="Consolas" panose="020B0609020204030204" pitchFamily="49" charset="0"/>
                <a:ea typeface="楷体"/>
                <a:cs typeface="Myriad Pro Light SemiCond"/>
              </a:rPr>
              <a:t>SELECT</a:t>
            </a:r>
            <a:r>
              <a:rPr lang="zh-CN" altLang="en-US" sz="2000" dirty="0">
                <a:latin typeface="Consolas" panose="020B0609020204030204" pitchFamily="49" charset="0"/>
                <a:ea typeface="楷体"/>
                <a:cs typeface="Myriad Pro Light SemiCond"/>
              </a:rPr>
              <a:t> username, email </a:t>
            </a:r>
            <a:r>
              <a:rPr lang="zh-CN" altLang="en-US" sz="2000" b="1" dirty="0">
                <a:latin typeface="Consolas" panose="020B0609020204030204" pitchFamily="49" charset="0"/>
                <a:ea typeface="楷体"/>
                <a:cs typeface="Myriad Pro Light SemiCond"/>
              </a:rPr>
              <a:t>FROM</a:t>
            </a:r>
            <a:r>
              <a:rPr lang="zh-CN" altLang="en-US" sz="2000" dirty="0">
                <a:latin typeface="Consolas" panose="020B0609020204030204" pitchFamily="49" charset="0"/>
                <a:ea typeface="楷体"/>
                <a:cs typeface="Myriad Pro Light SemiCond"/>
              </a:rPr>
              <a:t> users </a:t>
            </a:r>
            <a:r>
              <a:rPr lang="zh-CN" altLang="en-US" sz="2000" b="1" dirty="0">
                <a:latin typeface="Consolas" panose="020B0609020204030204" pitchFamily="49" charset="0"/>
                <a:ea typeface="楷体"/>
                <a:cs typeface="Myriad Pro Light SemiCond"/>
              </a:rPr>
              <a:t>WHERE</a:t>
            </a:r>
          </a:p>
          <a:p>
            <a:r>
              <a:rPr lang="zh-CN" altLang="en-US" sz="2000" dirty="0">
                <a:latin typeface="Consolas" panose="020B0609020204030204" pitchFamily="49" charset="0"/>
                <a:ea typeface="楷体"/>
                <a:cs typeface="Myriad Pro Light SemiCond"/>
              </a:rPr>
              <a:t>username=</a:t>
            </a:r>
            <a:r>
              <a:rPr lang="en-US" altLang="zh-CN" sz="2000" dirty="0">
                <a:latin typeface="Consolas" panose="020B0609020204030204" pitchFamily="49" charset="0"/>
                <a:ea typeface="楷体"/>
                <a:cs typeface="Myriad Pro Light SemiCond"/>
              </a:rPr>
              <a:t>'</a:t>
            </a:r>
            <a:r>
              <a:rPr lang="zh-CN" altLang="en-US" sz="2000" dirty="0">
                <a:solidFill>
                  <a:schemeClr val="accent2"/>
                </a:solidFill>
                <a:latin typeface="Consolas" panose="020B0609020204030204" pitchFamily="49" charset="0"/>
                <a:ea typeface="楷体"/>
                <a:cs typeface="Myriad Pro Light SemiCond"/>
              </a:rPr>
              <a:t>&lt;username&gt;</a:t>
            </a:r>
            <a:r>
              <a:rPr lang="en-US" altLang="zh-CN" sz="2000" dirty="0">
                <a:latin typeface="Consolas" panose="020B0609020204030204" pitchFamily="49" charset="0"/>
                <a:ea typeface="楷体"/>
                <a:cs typeface="Myriad Pro Light SemiCond"/>
              </a:rPr>
              <a:t>'</a:t>
            </a:r>
            <a:r>
              <a:rPr lang="zh-CN" altLang="en-US" sz="2000" dirty="0">
                <a:latin typeface="Consolas" panose="020B0609020204030204" pitchFamily="49" charset="0"/>
                <a:ea typeface="楷体"/>
                <a:cs typeface="Myriad Pro Light SemiCond"/>
              </a:rPr>
              <a:t> </a:t>
            </a:r>
            <a:r>
              <a:rPr lang="zh-CN" altLang="en-US" sz="2000" b="1" dirty="0">
                <a:latin typeface="Consolas" panose="020B0609020204030204" pitchFamily="49" charset="0"/>
                <a:ea typeface="楷体"/>
                <a:cs typeface="Myriad Pro Light SemiCond"/>
              </a:rPr>
              <a:t>AND</a:t>
            </a:r>
            <a:r>
              <a:rPr lang="zh-CN" altLang="en-US" sz="2000" dirty="0">
                <a:latin typeface="Consolas" panose="020B0609020204030204" pitchFamily="49" charset="0"/>
                <a:ea typeface="楷体"/>
                <a:cs typeface="Myriad Pro Light SemiCond"/>
              </a:rPr>
              <a:t> public=</a:t>
            </a:r>
            <a:r>
              <a:rPr lang="en-US" altLang="zh-CN" sz="2000" dirty="0">
                <a:latin typeface="Consolas" panose="020B0609020204030204" pitchFamily="49" charset="0"/>
                <a:ea typeface="楷体"/>
                <a:cs typeface="Myriad Pro Light SemiCond"/>
              </a:rPr>
              <a:t>'</a:t>
            </a:r>
            <a:r>
              <a:rPr lang="zh-CN" altLang="en-US" sz="2000" dirty="0">
                <a:latin typeface="Consolas" panose="020B0609020204030204" pitchFamily="49" charset="0"/>
                <a:ea typeface="楷体"/>
                <a:cs typeface="Myriad Pro Light SemiCond"/>
              </a:rPr>
              <a:t>yes</a:t>
            </a:r>
            <a:r>
              <a:rPr lang="en-US" altLang="zh-CN" sz="2000" dirty="0">
                <a:latin typeface="Consolas" panose="020B0609020204030204" pitchFamily="49" charset="0"/>
                <a:ea typeface="楷体"/>
                <a:cs typeface="Myriad Pro Light SemiCond"/>
              </a:rPr>
              <a:t>'</a:t>
            </a:r>
            <a:endParaRPr lang="zh-CN" altLang="en-US" sz="2000" dirty="0">
              <a:latin typeface="Consolas" panose="020B0609020204030204" pitchFamily="49" charset="0"/>
              <a:ea typeface="楷体"/>
              <a:cs typeface="Myriad Pro Light SemiCond"/>
            </a:endParaRPr>
          </a:p>
        </p:txBody>
      </p:sp>
      <p:sp>
        <p:nvSpPr>
          <p:cNvPr id="5" name="矩形 4"/>
          <p:cNvSpPr/>
          <p:nvPr/>
        </p:nvSpPr>
        <p:spPr>
          <a:xfrm>
            <a:off x="1403648" y="3965516"/>
            <a:ext cx="5686172" cy="400110"/>
          </a:xfrm>
          <a:prstGeom prst="rect">
            <a:avLst/>
          </a:prstGeom>
        </p:spPr>
        <p:txBody>
          <a:bodyPr wrap="none">
            <a:spAutoFit/>
          </a:bodyPr>
          <a:lstStyle/>
          <a:p>
            <a:r>
              <a:rPr lang="zh-CN" altLang="en-US" sz="2000" dirty="0">
                <a:latin typeface="Consolas" panose="020B0609020204030204" pitchFamily="49" charset="0"/>
                <a:ea typeface="楷体"/>
                <a:cs typeface="Myriad Pro Light SemiCond"/>
              </a:rPr>
              <a:t>Let </a:t>
            </a:r>
            <a:r>
              <a:rPr lang="zh-CN" altLang="en-US" sz="2000" dirty="0">
                <a:solidFill>
                  <a:schemeClr val="accent2"/>
                </a:solidFill>
                <a:latin typeface="Consolas" panose="020B0609020204030204" pitchFamily="49" charset="0"/>
                <a:ea typeface="楷体"/>
                <a:cs typeface="Myriad Pro Light SemiCond"/>
              </a:rPr>
              <a:t>&lt;username&gt;</a:t>
            </a:r>
            <a:r>
              <a:rPr lang="zh-CN" altLang="en-US" sz="2000" dirty="0">
                <a:latin typeface="Consolas" panose="020B0609020204030204" pitchFamily="49" charset="0"/>
                <a:ea typeface="楷体"/>
                <a:cs typeface="Myriad Pro Light SemiCond"/>
              </a:rPr>
              <a:t> = </a:t>
            </a:r>
            <a:r>
              <a:rPr lang="zh-CN" altLang="en-US" sz="2000" dirty="0">
                <a:solidFill>
                  <a:schemeClr val="accent2"/>
                </a:solidFill>
                <a:latin typeface="Consolas" panose="020B0609020204030204" pitchFamily="49" charset="0"/>
                <a:ea typeface="楷体"/>
                <a:cs typeface="Myriad Pro Light SemiCond"/>
              </a:rPr>
              <a:t>katrina</a:t>
            </a:r>
            <a:r>
              <a:rPr lang="en-US" altLang="zh-CN" sz="2000" dirty="0">
                <a:solidFill>
                  <a:schemeClr val="accent2"/>
                </a:solidFill>
                <a:latin typeface="Consolas" panose="020B0609020204030204" pitchFamily="49" charset="0"/>
                <a:ea typeface="楷体"/>
                <a:cs typeface="Myriad Pro Light SemiCond"/>
              </a:rPr>
              <a:t>'</a:t>
            </a:r>
            <a:r>
              <a:rPr lang="zh-CN" altLang="en-US" sz="2000" dirty="0">
                <a:solidFill>
                  <a:schemeClr val="accent2"/>
                </a:solidFill>
                <a:latin typeface="Consolas" panose="020B0609020204030204" pitchFamily="49" charset="0"/>
                <a:ea typeface="楷体"/>
                <a:cs typeface="Myriad Pro Light SemiCond"/>
              </a:rPr>
              <a:t> OR username=</a:t>
            </a:r>
            <a:r>
              <a:rPr lang="en-US" altLang="zh-CN" sz="2000" dirty="0">
                <a:solidFill>
                  <a:schemeClr val="accent2"/>
                </a:solidFill>
                <a:latin typeface="Consolas" panose="020B0609020204030204" pitchFamily="49" charset="0"/>
                <a:ea typeface="楷体"/>
                <a:cs typeface="Myriad Pro Light SemiCond"/>
              </a:rPr>
              <a:t>'</a:t>
            </a:r>
            <a:endParaRPr lang="zh-CN" altLang="en-US" sz="2000" dirty="0">
              <a:solidFill>
                <a:schemeClr val="accent2"/>
              </a:solidFill>
              <a:latin typeface="Consolas" panose="020B0609020204030204" pitchFamily="49" charset="0"/>
              <a:ea typeface="楷体"/>
              <a:cs typeface="Myriad Pro Light SemiCond"/>
            </a:endParaRPr>
          </a:p>
        </p:txBody>
      </p:sp>
      <p:sp>
        <p:nvSpPr>
          <p:cNvPr id="6" name="矩形 5"/>
          <p:cNvSpPr/>
          <p:nvPr/>
        </p:nvSpPr>
        <p:spPr>
          <a:xfrm>
            <a:off x="1403648" y="4457849"/>
            <a:ext cx="5760640" cy="1015663"/>
          </a:xfrm>
          <a:prstGeom prst="rect">
            <a:avLst/>
          </a:prstGeom>
        </p:spPr>
        <p:txBody>
          <a:bodyPr wrap="square">
            <a:spAutoFit/>
          </a:bodyPr>
          <a:lstStyle/>
          <a:p>
            <a:r>
              <a:rPr lang="zh-CN" altLang="en-US" sz="2000" b="1" dirty="0">
                <a:latin typeface="Consolas" panose="020B0609020204030204" pitchFamily="49" charset="0"/>
                <a:ea typeface="楷体"/>
                <a:cs typeface="Myriad Pro Light SemiCond"/>
              </a:rPr>
              <a:t>SELECT</a:t>
            </a:r>
            <a:r>
              <a:rPr lang="zh-CN" altLang="en-US" sz="2000" dirty="0">
                <a:latin typeface="Consolas" panose="020B0609020204030204" pitchFamily="49" charset="0"/>
                <a:ea typeface="楷体"/>
                <a:cs typeface="Myriad Pro Light SemiCond"/>
              </a:rPr>
              <a:t> username, email </a:t>
            </a:r>
            <a:r>
              <a:rPr lang="zh-CN" altLang="en-US" sz="2000" b="1" dirty="0">
                <a:latin typeface="Consolas" panose="020B0609020204030204" pitchFamily="49" charset="0"/>
                <a:ea typeface="楷体"/>
                <a:cs typeface="Myriad Pro Light SemiCond"/>
              </a:rPr>
              <a:t>FROM</a:t>
            </a:r>
            <a:r>
              <a:rPr lang="zh-CN" altLang="en-US" sz="2000" dirty="0">
                <a:latin typeface="Consolas" panose="020B0609020204030204" pitchFamily="49" charset="0"/>
                <a:ea typeface="楷体"/>
                <a:cs typeface="Myriad Pro Light SemiCond"/>
              </a:rPr>
              <a:t> users </a:t>
            </a:r>
            <a:r>
              <a:rPr lang="zh-CN" altLang="en-US" sz="2000" b="1" dirty="0">
                <a:latin typeface="Consolas" panose="020B0609020204030204" pitchFamily="49" charset="0"/>
                <a:ea typeface="楷体"/>
                <a:cs typeface="Myriad Pro Light SemiCond"/>
              </a:rPr>
              <a:t>WHERE</a:t>
            </a:r>
          </a:p>
          <a:p>
            <a:r>
              <a:rPr lang="zh-CN" altLang="en-US" sz="2000" dirty="0">
                <a:latin typeface="Consolas" panose="020B0609020204030204" pitchFamily="49" charset="0"/>
                <a:ea typeface="楷体"/>
                <a:cs typeface="Myriad Pro Light SemiCond"/>
              </a:rPr>
              <a:t>username=</a:t>
            </a:r>
            <a:r>
              <a:rPr lang="en-US" altLang="zh-CN" sz="2000" dirty="0">
                <a:latin typeface="Consolas" panose="020B0609020204030204" pitchFamily="49" charset="0"/>
                <a:ea typeface="楷体"/>
                <a:cs typeface="Myriad Pro Light SemiCond"/>
              </a:rPr>
              <a:t>'</a:t>
            </a:r>
            <a:r>
              <a:rPr lang="zh-CN" altLang="en-US" sz="2000" dirty="0">
                <a:solidFill>
                  <a:schemeClr val="accent2"/>
                </a:solidFill>
                <a:latin typeface="Consolas" panose="020B0609020204030204" pitchFamily="49" charset="0"/>
                <a:ea typeface="楷体"/>
                <a:cs typeface="Myriad Pro Light SemiCond"/>
              </a:rPr>
              <a:t>katrina</a:t>
            </a:r>
            <a:r>
              <a:rPr lang="en-US" altLang="zh-CN" sz="2000" dirty="0">
                <a:solidFill>
                  <a:schemeClr val="accent2"/>
                </a:solidFill>
                <a:latin typeface="Consolas" panose="020B0609020204030204" pitchFamily="49" charset="0"/>
                <a:ea typeface="楷体"/>
                <a:cs typeface="Myriad Pro Light SemiCond"/>
              </a:rPr>
              <a:t>'</a:t>
            </a:r>
            <a:r>
              <a:rPr lang="zh-CN" altLang="en-US" sz="2000" dirty="0">
                <a:solidFill>
                  <a:schemeClr val="accent2"/>
                </a:solidFill>
                <a:latin typeface="Consolas" panose="020B0609020204030204" pitchFamily="49" charset="0"/>
                <a:ea typeface="楷体"/>
                <a:cs typeface="Myriad Pro Light SemiCond"/>
              </a:rPr>
              <a:t> OR username=</a:t>
            </a:r>
            <a:r>
              <a:rPr lang="en-US" altLang="zh-CN" sz="2000" dirty="0">
                <a:solidFill>
                  <a:schemeClr val="accent2"/>
                </a:solidFill>
                <a:latin typeface="Consolas" panose="020B0609020204030204" pitchFamily="49" charset="0"/>
                <a:ea typeface="楷体"/>
                <a:cs typeface="Myriad Pro Light SemiCond"/>
              </a:rPr>
              <a:t>'</a:t>
            </a:r>
            <a:r>
              <a:rPr lang="en-US" altLang="zh-CN" sz="2000" dirty="0">
                <a:latin typeface="Consolas" panose="020B0609020204030204" pitchFamily="49" charset="0"/>
                <a:ea typeface="楷体"/>
                <a:cs typeface="Myriad Pro Light SemiCond"/>
              </a:rPr>
              <a:t>'</a:t>
            </a:r>
            <a:r>
              <a:rPr lang="zh-CN" altLang="en-US" sz="2000" dirty="0">
                <a:latin typeface="Consolas" panose="020B0609020204030204" pitchFamily="49" charset="0"/>
                <a:ea typeface="楷体"/>
                <a:cs typeface="Myriad Pro Light SemiCond"/>
              </a:rPr>
              <a:t> </a:t>
            </a:r>
            <a:r>
              <a:rPr lang="zh-CN" altLang="en-US" sz="2000" b="1" dirty="0">
                <a:latin typeface="Consolas" panose="020B0609020204030204" pitchFamily="49" charset="0"/>
                <a:ea typeface="楷体"/>
                <a:cs typeface="Myriad Pro Light SemiCond"/>
              </a:rPr>
              <a:t>AND</a:t>
            </a:r>
          </a:p>
          <a:p>
            <a:r>
              <a:rPr lang="zh-CN" altLang="en-US" sz="2000" dirty="0">
                <a:latin typeface="Consolas" panose="020B0609020204030204" pitchFamily="49" charset="0"/>
                <a:ea typeface="楷体"/>
                <a:cs typeface="Myriad Pro Light SemiCond"/>
              </a:rPr>
              <a:t>public=</a:t>
            </a:r>
            <a:r>
              <a:rPr lang="en-US" altLang="zh-CN" sz="2000" dirty="0">
                <a:latin typeface="Consolas" panose="020B0609020204030204" pitchFamily="49" charset="0"/>
                <a:ea typeface="楷体"/>
                <a:cs typeface="Myriad Pro Light SemiCond"/>
              </a:rPr>
              <a:t>'</a:t>
            </a:r>
            <a:r>
              <a:rPr lang="zh-CN" altLang="en-US" sz="2000" dirty="0">
                <a:latin typeface="Consolas" panose="020B0609020204030204" pitchFamily="49" charset="0"/>
                <a:ea typeface="楷体"/>
                <a:cs typeface="Myriad Pro Light SemiCond"/>
              </a:rPr>
              <a:t>yes</a:t>
            </a:r>
            <a:r>
              <a:rPr lang="en-US" altLang="zh-CN" sz="2000" dirty="0">
                <a:latin typeface="Consolas" panose="020B0609020204030204" pitchFamily="49" charset="0"/>
                <a:ea typeface="楷体"/>
                <a:cs typeface="Myriad Pro Light SemiCond"/>
              </a:rPr>
              <a:t>'</a:t>
            </a:r>
            <a:endParaRPr lang="zh-CN" altLang="en-US" sz="2000" dirty="0">
              <a:latin typeface="Consolas" panose="020B0609020204030204" pitchFamily="49" charset="0"/>
              <a:ea typeface="楷体"/>
              <a:cs typeface="Myriad Pro Light SemiCond"/>
            </a:endParaRPr>
          </a:p>
        </p:txBody>
      </p:sp>
      <p:cxnSp>
        <p:nvCxnSpPr>
          <p:cNvPr id="9" name="曲线连接符 8"/>
          <p:cNvCxnSpPr>
            <a:stCxn id="4" idx="1"/>
            <a:endCxn id="6" idx="1"/>
          </p:cNvCxnSpPr>
          <p:nvPr/>
        </p:nvCxnSpPr>
        <p:spPr>
          <a:xfrm rot="10800000" flipV="1">
            <a:off x="1403648" y="3499475"/>
            <a:ext cx="12700" cy="1466206"/>
          </a:xfrm>
          <a:prstGeom prst="curvedConnector3">
            <a:avLst>
              <a:gd name="adj1" fmla="val 3835858"/>
            </a:avLst>
          </a:prstGeom>
          <a:ln>
            <a:solidFill>
              <a:schemeClr val="tx1"/>
            </a:solidFill>
            <a:tailEnd type="triangle"/>
          </a:ln>
        </p:spPr>
        <p:style>
          <a:lnRef idx="1">
            <a:schemeClr val="accent1"/>
          </a:lnRef>
          <a:fillRef idx="0">
            <a:schemeClr val="accent1"/>
          </a:fillRef>
          <a:effectRef idx="0">
            <a:schemeClr val="accent1"/>
          </a:effectRef>
          <a:fontRef idx="minor">
            <a:schemeClr val="tx1"/>
          </a:fontRef>
        </p:style>
      </p:cxnSp>
    </p:spTree>
    <p:extLst>
      <p:ext uri="{BB962C8B-B14F-4D97-AF65-F5344CB8AC3E}">
        <p14:creationId xmlns:p14="http://schemas.microsoft.com/office/powerpoint/2010/main" val="2889612664"/>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0" presetClass="entr" presetSubtype="0" fill="hold" grpId="0" nodeType="clickEffect">
                                  <p:stCondLst>
                                    <p:cond delay="0"/>
                                  </p:stCondLst>
                                  <p:childTnLst>
                                    <p:set>
                                      <p:cBhvr>
                                        <p:cTn id="6" dur="1" fill="hold">
                                          <p:stCondLst>
                                            <p:cond delay="0"/>
                                          </p:stCondLst>
                                        </p:cTn>
                                        <p:tgtEl>
                                          <p:spTgt spid="4"/>
                                        </p:tgtEl>
                                        <p:attrNameLst>
                                          <p:attrName>style.visibility</p:attrName>
                                        </p:attrNameLst>
                                      </p:cBhvr>
                                      <p:to>
                                        <p:strVal val="visible"/>
                                      </p:to>
                                    </p:set>
                                    <p:animEffect transition="in" filter="fade">
                                      <p:cBhvr>
                                        <p:cTn id="7" dur="500"/>
                                        <p:tgtEl>
                                          <p:spTgt spid="4"/>
                                        </p:tgtEl>
                                      </p:cBhvr>
                                    </p:animEffect>
                                  </p:childTnLst>
                                </p:cTn>
                              </p:par>
                            </p:childTnLst>
                          </p:cTn>
                        </p:par>
                      </p:childTnLst>
                    </p:cTn>
                  </p:par>
                  <p:par>
                    <p:cTn id="8" fill="hold">
                      <p:stCondLst>
                        <p:cond delay="indefinite"/>
                      </p:stCondLst>
                      <p:childTnLst>
                        <p:par>
                          <p:cTn id="9" fill="hold">
                            <p:stCondLst>
                              <p:cond delay="0"/>
                            </p:stCondLst>
                            <p:childTnLst>
                              <p:par>
                                <p:cTn id="10" presetID="10" presetClass="entr" presetSubtype="0" fill="hold" grpId="0" nodeType="clickEffect">
                                  <p:stCondLst>
                                    <p:cond delay="0"/>
                                  </p:stCondLst>
                                  <p:childTnLst>
                                    <p:set>
                                      <p:cBhvr>
                                        <p:cTn id="11" dur="1" fill="hold">
                                          <p:stCondLst>
                                            <p:cond delay="0"/>
                                          </p:stCondLst>
                                        </p:cTn>
                                        <p:tgtEl>
                                          <p:spTgt spid="7"/>
                                        </p:tgtEl>
                                        <p:attrNameLst>
                                          <p:attrName>style.visibility</p:attrName>
                                        </p:attrNameLst>
                                      </p:cBhvr>
                                      <p:to>
                                        <p:strVal val="visible"/>
                                      </p:to>
                                    </p:set>
                                    <p:animEffect transition="in" filter="fade">
                                      <p:cBhvr>
                                        <p:cTn id="12" dur="500"/>
                                        <p:tgtEl>
                                          <p:spTgt spid="7"/>
                                        </p:tgtEl>
                                      </p:cBhvr>
                                    </p:animEffect>
                                  </p:childTnLst>
                                </p:cTn>
                              </p:par>
                              <p:par>
                                <p:cTn id="13" presetID="10" presetClass="entr" presetSubtype="0" fill="hold" grpId="0" nodeType="withEffect">
                                  <p:stCondLst>
                                    <p:cond delay="0"/>
                                  </p:stCondLst>
                                  <p:childTnLst>
                                    <p:set>
                                      <p:cBhvr>
                                        <p:cTn id="14" dur="1" fill="hold">
                                          <p:stCondLst>
                                            <p:cond delay="0"/>
                                          </p:stCondLst>
                                        </p:cTn>
                                        <p:tgtEl>
                                          <p:spTgt spid="5"/>
                                        </p:tgtEl>
                                        <p:attrNameLst>
                                          <p:attrName>style.visibility</p:attrName>
                                        </p:attrNameLst>
                                      </p:cBhvr>
                                      <p:to>
                                        <p:strVal val="visible"/>
                                      </p:to>
                                    </p:set>
                                    <p:animEffect transition="in" filter="fade">
                                      <p:cBhvr>
                                        <p:cTn id="15" dur="500"/>
                                        <p:tgtEl>
                                          <p:spTgt spid="5"/>
                                        </p:tgtEl>
                                      </p:cBhvr>
                                    </p:animEffect>
                                  </p:childTnLst>
                                </p:cTn>
                              </p:par>
                            </p:childTnLst>
                          </p:cTn>
                        </p:par>
                      </p:childTnLst>
                    </p:cTn>
                  </p:par>
                  <p:par>
                    <p:cTn id="16" fill="hold">
                      <p:stCondLst>
                        <p:cond delay="indefinite"/>
                      </p:stCondLst>
                      <p:childTnLst>
                        <p:par>
                          <p:cTn id="17" fill="hold">
                            <p:stCondLst>
                              <p:cond delay="0"/>
                            </p:stCondLst>
                            <p:childTnLst>
                              <p:par>
                                <p:cTn id="18" presetID="10" presetClass="entr" presetSubtype="0" fill="hold" grpId="0" nodeType="clickEffect">
                                  <p:stCondLst>
                                    <p:cond delay="0"/>
                                  </p:stCondLst>
                                  <p:childTnLst>
                                    <p:set>
                                      <p:cBhvr>
                                        <p:cTn id="19" dur="1" fill="hold">
                                          <p:stCondLst>
                                            <p:cond delay="0"/>
                                          </p:stCondLst>
                                        </p:cTn>
                                        <p:tgtEl>
                                          <p:spTgt spid="6"/>
                                        </p:tgtEl>
                                        <p:attrNameLst>
                                          <p:attrName>style.visibility</p:attrName>
                                        </p:attrNameLst>
                                      </p:cBhvr>
                                      <p:to>
                                        <p:strVal val="visible"/>
                                      </p:to>
                                    </p:set>
                                    <p:animEffect transition="in" filter="fade">
                                      <p:cBhvr>
                                        <p:cTn id="20" dur="500"/>
                                        <p:tgtEl>
                                          <p:spTgt spid="6"/>
                                        </p:tgtEl>
                                      </p:cBhvr>
                                    </p:animEffect>
                                  </p:childTnLst>
                                </p:cTn>
                              </p:par>
                              <p:par>
                                <p:cTn id="21" presetID="10" presetClass="entr" presetSubtype="0" fill="hold" nodeType="withEffect">
                                  <p:stCondLst>
                                    <p:cond delay="0"/>
                                  </p:stCondLst>
                                  <p:childTnLst>
                                    <p:set>
                                      <p:cBhvr>
                                        <p:cTn id="22" dur="1" fill="hold">
                                          <p:stCondLst>
                                            <p:cond delay="0"/>
                                          </p:stCondLst>
                                        </p:cTn>
                                        <p:tgtEl>
                                          <p:spTgt spid="9"/>
                                        </p:tgtEl>
                                        <p:attrNameLst>
                                          <p:attrName>style.visibility</p:attrName>
                                        </p:attrNameLst>
                                      </p:cBhvr>
                                      <p:to>
                                        <p:strVal val="visible"/>
                                      </p:to>
                                    </p:set>
                                    <p:animEffect transition="in" filter="fade">
                                      <p:cBhvr>
                                        <p:cTn id="23" dur="500"/>
                                        <p:tgtEl>
                                          <p:spTgt spid="9"/>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7" grpId="0" animBg="1"/>
      <p:bldP spid="4" grpId="0"/>
      <p:bldP spid="5" grpId="0"/>
      <p:bldP spid="6" grpId="0"/>
    </p:bldLst>
  </p:timing>
</p:sld>
</file>

<file path=ppt/slides/slide4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标题 1"/>
          <p:cNvSpPr>
            <a:spLocks noGrp="1"/>
          </p:cNvSpPr>
          <p:nvPr>
            <p:ph type="title"/>
          </p:nvPr>
        </p:nvSpPr>
        <p:spPr/>
        <p:txBody>
          <a:bodyPr/>
          <a:lstStyle/>
          <a:p>
            <a:r>
              <a:rPr kumimoji="1" lang="en-US" altLang="zh-CN" dirty="0"/>
              <a:t>SQL Injection</a:t>
            </a:r>
            <a:endParaRPr kumimoji="1" lang="zh-CN" altLang="en-US" dirty="0"/>
          </a:p>
        </p:txBody>
      </p:sp>
      <p:sp>
        <p:nvSpPr>
          <p:cNvPr id="4" name="幻灯片编号占位符 3"/>
          <p:cNvSpPr>
            <a:spLocks noGrp="1"/>
          </p:cNvSpPr>
          <p:nvPr>
            <p:ph type="sldNum" sz="quarter" idx="12"/>
          </p:nvPr>
        </p:nvSpPr>
        <p:spPr/>
        <p:txBody>
          <a:bodyPr/>
          <a:lstStyle/>
          <a:p>
            <a:fld id="{8107FB38-4DA8-4D40-A1B7-468F17DAFC82}" type="slidenum">
              <a:rPr lang="zh-CN" altLang="en-US" smtClean="0"/>
              <a:t>46</a:t>
            </a:fld>
            <a:endParaRPr lang="zh-CN" altLang="en-US"/>
          </a:p>
        </p:txBody>
      </p:sp>
      <p:pic>
        <p:nvPicPr>
          <p:cNvPr id="5" name="图片 4"/>
          <p:cNvPicPr>
            <a:picLocks noChangeAspect="1"/>
          </p:cNvPicPr>
          <p:nvPr/>
        </p:nvPicPr>
        <p:blipFill>
          <a:blip r:embed="rId2"/>
          <a:stretch>
            <a:fillRect/>
          </a:stretch>
        </p:blipFill>
        <p:spPr>
          <a:xfrm>
            <a:off x="1475656" y="1057300"/>
            <a:ext cx="6192688" cy="3502483"/>
          </a:xfrm>
          <a:prstGeom prst="rect">
            <a:avLst/>
          </a:prstGeom>
        </p:spPr>
      </p:pic>
      <p:sp>
        <p:nvSpPr>
          <p:cNvPr id="3" name="矩形 2"/>
          <p:cNvSpPr/>
          <p:nvPr/>
        </p:nvSpPr>
        <p:spPr>
          <a:xfrm>
            <a:off x="539552" y="4712187"/>
            <a:ext cx="8317854" cy="584775"/>
          </a:xfrm>
          <a:prstGeom prst="rect">
            <a:avLst/>
          </a:prstGeom>
        </p:spPr>
        <p:txBody>
          <a:bodyPr wrap="none">
            <a:spAutoFit/>
          </a:bodyPr>
          <a:lstStyle/>
          <a:p>
            <a:r>
              <a:rPr lang="en-US" altLang="zh-CN" sz="3200" dirty="0">
                <a:solidFill>
                  <a:schemeClr val="accent1"/>
                </a:solidFill>
              </a:rPr>
              <a:t>ZU 0666',0,0);; DROP DATABASE TABLICE;</a:t>
            </a:r>
            <a:endParaRPr lang="zh-CN" altLang="en-US" sz="3200" dirty="0">
              <a:solidFill>
                <a:schemeClr val="accent1"/>
              </a:solidFill>
            </a:endParaRPr>
          </a:p>
        </p:txBody>
      </p:sp>
    </p:spTree>
    <p:extLst>
      <p:ext uri="{BB962C8B-B14F-4D97-AF65-F5344CB8AC3E}">
        <p14:creationId xmlns:p14="http://schemas.microsoft.com/office/powerpoint/2010/main" val="1177827611"/>
      </p:ext>
    </p:extLst>
  </p:cSld>
  <p:clrMapOvr>
    <a:masterClrMapping/>
  </p:clrMapOvr>
</p:sld>
</file>

<file path=ppt/theme/theme1.xml><?xml version="1.0" encoding="utf-8"?>
<a:theme xmlns:a="http://schemas.openxmlformats.org/drawingml/2006/main" name="1_Office 主题​​">
  <a:themeElements>
    <a:clrScheme name="Office">
      <a:dk1>
        <a:srgbClr val="000000"/>
      </a:dk1>
      <a:lt1>
        <a:srgbClr val="FFFFFF"/>
      </a:lt1>
      <a:dk2>
        <a:srgbClr val="778495"/>
      </a:dk2>
      <a:lt2>
        <a:srgbClr val="F0F0F0"/>
      </a:lt2>
      <a:accent1>
        <a:srgbClr val="BE384B"/>
      </a:accent1>
      <a:accent2>
        <a:srgbClr val="6A868F"/>
      </a:accent2>
      <a:accent3>
        <a:srgbClr val="32788E"/>
      </a:accent3>
      <a:accent4>
        <a:srgbClr val="D6C88B"/>
      </a:accent4>
      <a:accent5>
        <a:srgbClr val="D66E49"/>
      </a:accent5>
      <a:accent6>
        <a:srgbClr val="BFBFBF"/>
      </a:accent6>
      <a:hlink>
        <a:srgbClr val="BE384B"/>
      </a:hlink>
      <a:folHlink>
        <a:srgbClr val="BFBFBF"/>
      </a:folHlink>
    </a:clrScheme>
    <a:fontScheme name="2obzv3wc">
      <a:majorFont>
        <a:latin typeface="Arial" panose="020B0A04020102020204"/>
        <a:ea typeface="微软雅黑"/>
        <a:cs typeface=""/>
      </a:majorFont>
      <a:minorFont>
        <a:latin typeface="Arial" panose="020B0604020202020204"/>
        <a:ea typeface="微软雅黑"/>
        <a:cs typeface=""/>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spDef>
      <a:spPr>
        <a:noFill/>
        <a:ln w="19050">
          <a:solidFill>
            <a:srgbClr val="BE374B"/>
          </a:solidFill>
          <a:tailEnd type="arrow" w="lg" len="lg"/>
        </a:ln>
      </a:spPr>
      <a:bodyPr rtlCol="0" anchor="ctr"/>
      <a:lstStyle>
        <a:defPPr algn="ctr">
          <a:defRPr kumimoji="1"/>
        </a:defPPr>
      </a:lstStyle>
      <a:style>
        <a:lnRef idx="2">
          <a:schemeClr val="accent1">
            <a:shade val="50000"/>
          </a:schemeClr>
        </a:lnRef>
        <a:fillRef idx="1">
          <a:schemeClr val="accent1"/>
        </a:fillRef>
        <a:effectRef idx="0">
          <a:schemeClr val="accent1"/>
        </a:effectRef>
        <a:fontRef idx="minor">
          <a:schemeClr val="lt1"/>
        </a:fontRef>
      </a:style>
    </a:spDef>
  </a:objectDefaults>
  <a:extraClrSchemeLst/>
  <a:extLst>
    <a:ext uri="{05A4C25C-085E-4340-85A3-A5531E510DB2}">
      <thm15:themeFamily xmlns:thm15="http://schemas.microsoft.com/office/thememl/2012/main" name="SJTU-Red" id="{D8CCD1CF-4E9C-2949-907F-EF4853CAD992}" vid="{47F94616-763E-7D43-9BB0-722503DC19A3}"/>
    </a:ext>
  </a:extLst>
</a:theme>
</file>

<file path=ppt/theme/theme2.xml><?xml version="1.0" encoding="utf-8"?>
<a:theme xmlns:a="http://schemas.openxmlformats.org/drawingml/2006/main" name="Office 主题​​">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ppt/theme/theme3.xml><?xml version="1.0" encoding="utf-8"?>
<a:theme xmlns:a="http://schemas.openxmlformats.org/drawingml/2006/main" name="Office 主题">
  <a:themeElements>
    <a:clrScheme name="办公室">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办公室">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办公室">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30000"/>
              </a:schemeClr>
            </a:gs>
            <a:gs pos="100000">
              <a:schemeClr val="phClr">
                <a:tint val="50000"/>
                <a:shade val="100000"/>
                <a:satMod val="350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spDef>
      <a:spPr/>
      <a:bodyPr/>
      <a:lstStyle/>
      <a:style>
        <a:lnRef idx="1">
          <a:schemeClr val="accent1"/>
        </a:lnRef>
        <a:fillRef idx="3">
          <a:schemeClr val="accent1"/>
        </a:fillRef>
        <a:effectRef idx="2">
          <a:schemeClr val="accent1"/>
        </a:effectRef>
        <a:fontRef idx="minor">
          <a:schemeClr val="lt1"/>
        </a:fontRef>
      </a:style>
    </a:spDef>
    <a:lnDef>
      <a:spPr/>
      <a:bodyPr/>
      <a:lstStyle/>
      <a:style>
        <a:lnRef idx="2">
          <a:schemeClr val="accent1"/>
        </a:lnRef>
        <a:fillRef idx="0">
          <a:schemeClr val="accent1"/>
        </a:fillRef>
        <a:effectRef idx="1">
          <a:schemeClr val="accent1"/>
        </a:effectRef>
        <a:fontRef idx="minor">
          <a:schemeClr val="tx1"/>
        </a:fontRef>
      </a:style>
    </a:lnDef>
  </a:objectDefaults>
  <a:extraClrSchemeLst/>
</a:theme>
</file>

<file path=docProps/app.xml><?xml version="1.0" encoding="utf-8"?>
<Properties xmlns="http://schemas.openxmlformats.org/officeDocument/2006/extended-properties" xmlns:vt="http://schemas.openxmlformats.org/officeDocument/2006/docPropsVTypes">
  <Template>SJTU-Red</Template>
  <TotalTime>45641</TotalTime>
  <Words>2575</Words>
  <Application>Microsoft Macintosh PowerPoint</Application>
  <PresentationFormat>全屏显示(16:10)</PresentationFormat>
  <Paragraphs>380</Paragraphs>
  <Slides>46</Slides>
  <Notes>7</Notes>
  <HiddenSlides>0</HiddenSlides>
  <MMClips>0</MMClips>
  <ScaleCrop>false</ScaleCrop>
  <HeadingPairs>
    <vt:vector size="6" baseType="variant">
      <vt:variant>
        <vt:lpstr>已用的字体</vt:lpstr>
      </vt:variant>
      <vt:variant>
        <vt:i4>7</vt:i4>
      </vt:variant>
      <vt:variant>
        <vt:lpstr>主题</vt:lpstr>
      </vt:variant>
      <vt:variant>
        <vt:i4>1</vt:i4>
      </vt:variant>
      <vt:variant>
        <vt:lpstr>幻灯片标题</vt:lpstr>
      </vt:variant>
      <vt:variant>
        <vt:i4>46</vt:i4>
      </vt:variant>
    </vt:vector>
  </HeadingPairs>
  <TitlesOfParts>
    <vt:vector size="54" baseType="lpstr">
      <vt:lpstr>DengXian</vt:lpstr>
      <vt:lpstr>微软雅黑</vt:lpstr>
      <vt:lpstr>Segoe</vt:lpstr>
      <vt:lpstr>Arial</vt:lpstr>
      <vt:lpstr>Calibri</vt:lpstr>
      <vt:lpstr>Consolas</vt:lpstr>
      <vt:lpstr>Times New Roman</vt:lpstr>
      <vt:lpstr>1_Office 主题​​</vt:lpstr>
      <vt:lpstr>Introduction to System Security</vt:lpstr>
      <vt:lpstr>Review: BitCoin</vt:lpstr>
      <vt:lpstr>Trust the Majority</vt:lpstr>
      <vt:lpstr>Existing Solutions</vt:lpstr>
      <vt:lpstr>Incentive</vt:lpstr>
      <vt:lpstr>Questions</vt:lpstr>
      <vt:lpstr>Smart Contract</vt:lpstr>
      <vt:lpstr>Larger Storage</vt:lpstr>
      <vt:lpstr>Permissioned Chain</vt:lpstr>
      <vt:lpstr>It's all about Trust</vt:lpstr>
      <vt:lpstr>Questions</vt:lpstr>
      <vt:lpstr>Security Intro</vt:lpstr>
      <vt:lpstr>Attacks Happen</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Other Attacks</vt:lpstr>
      <vt:lpstr>Security: Real World VS. Computer</vt:lpstr>
      <vt:lpstr>Security: Real World VS. Computer</vt:lpstr>
      <vt:lpstr>Why is Security So Hard?</vt:lpstr>
      <vt:lpstr>Ways to Access exam.txt</vt:lpstr>
      <vt:lpstr>PowerPoint 演示文稿</vt:lpstr>
      <vt:lpstr>Why is Security So Hard?</vt:lpstr>
      <vt:lpstr>Fault Tolerant Fails Here</vt:lpstr>
      <vt:lpstr>Much Harder to Reason about Security</vt:lpstr>
      <vt:lpstr>2 Steps towards Building a More Secure System</vt:lpstr>
      <vt:lpstr>Policy: Goals</vt:lpstr>
      <vt:lpstr>Threat Model: Assumptions</vt:lpstr>
      <vt:lpstr>Threat Model: Assumptions</vt:lpstr>
      <vt:lpstr>Threat Model: Assumptions</vt:lpstr>
      <vt:lpstr>Guard Model</vt:lpstr>
      <vt:lpstr>Guard Model of Security</vt:lpstr>
      <vt:lpstr>Complete Mediation</vt:lpstr>
      <vt:lpstr>Designing the Guard</vt:lpstr>
      <vt:lpstr>Example: Unix FS</vt:lpstr>
      <vt:lpstr>Example: Web Server</vt:lpstr>
      <vt:lpstr>Example: Firewall</vt:lpstr>
      <vt:lpstr>What Can Go Wrong?</vt:lpstr>
      <vt:lpstr>Bypassing Complete Mediation</vt:lpstr>
      <vt:lpstr>Example: Paymaxx.com (2005)</vt:lpstr>
      <vt:lpstr>Example: SQL Injection</vt:lpstr>
      <vt:lpstr>SQL Injection</vt:lpstr>
    </vt:vector>
  </TitlesOfParts>
  <Company/>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虚拟机隔离与安全</dc:title>
  <dc:creator>Xia Yubin</dc:creator>
  <cp:lastModifiedBy>Yubin Xia</cp:lastModifiedBy>
  <cp:revision>1618</cp:revision>
  <cp:lastPrinted>2020-03-02T13:38:09Z</cp:lastPrinted>
  <dcterms:created xsi:type="dcterms:W3CDTF">2017-11-24T09:35:45Z</dcterms:created>
  <dcterms:modified xsi:type="dcterms:W3CDTF">2022-12-13T01:56:28Z</dcterms:modified>
</cp:coreProperties>
</file>